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14"/>
  </p:notesMasterIdLst>
  <p:handoutMasterIdLst>
    <p:handoutMasterId r:id="rId15"/>
  </p:handout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C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1C0CF2-C0DD-0C45-B73A-F17784925F0E}" v="1" dt="2022-08-23T15:27:10.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4"/>
    <p:restoredTop sz="95807"/>
  </p:normalViewPr>
  <p:slideViewPr>
    <p:cSldViewPr snapToGrid="0">
      <p:cViewPr varScale="1">
        <p:scale>
          <a:sx n="62" d="100"/>
          <a:sy n="62" d="100"/>
        </p:scale>
        <p:origin x="88"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85" d="100"/>
          <a:sy n="85" d="100"/>
        </p:scale>
        <p:origin x="3928"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 Burns" userId="baca3c78-2439-4369-8434-0f5a8e1e4f4a" providerId="ADAL" clId="{291C0CF2-C0DD-0C45-B73A-F17784925F0E}"/>
    <pc:docChg chg="undo custSel modSld modMainMaster">
      <pc:chgData name="Kari Burns" userId="baca3c78-2439-4369-8434-0f5a8e1e4f4a" providerId="ADAL" clId="{291C0CF2-C0DD-0C45-B73A-F17784925F0E}" dt="2022-08-23T15:29:17.988" v="23" actId="20577"/>
      <pc:docMkLst>
        <pc:docMk/>
      </pc:docMkLst>
      <pc:sldChg chg="addSp modSp">
        <pc:chgData name="Kari Burns" userId="baca3c78-2439-4369-8434-0f5a8e1e4f4a" providerId="ADAL" clId="{291C0CF2-C0DD-0C45-B73A-F17784925F0E}" dt="2022-08-23T15:27:10.912" v="3"/>
        <pc:sldMkLst>
          <pc:docMk/>
          <pc:sldMk cId="1501587730" sldId="257"/>
        </pc:sldMkLst>
        <pc:spChg chg="add mod">
          <ac:chgData name="Kari Burns" userId="baca3c78-2439-4369-8434-0f5a8e1e4f4a" providerId="ADAL" clId="{291C0CF2-C0DD-0C45-B73A-F17784925F0E}" dt="2022-08-23T15:27:10.912" v="3"/>
          <ac:spMkLst>
            <pc:docMk/>
            <pc:sldMk cId="1501587730" sldId="257"/>
            <ac:spMk id="5" creationId="{84BCBA73-1D67-79FC-0270-3298C6309E90}"/>
          </ac:spMkLst>
        </pc:spChg>
      </pc:sldChg>
      <pc:sldChg chg="modSp mod">
        <pc:chgData name="Kari Burns" userId="baca3c78-2439-4369-8434-0f5a8e1e4f4a" providerId="ADAL" clId="{291C0CF2-C0DD-0C45-B73A-F17784925F0E}" dt="2022-08-23T15:28:57.172" v="16" actId="20577"/>
        <pc:sldMkLst>
          <pc:docMk/>
          <pc:sldMk cId="1380483706" sldId="262"/>
        </pc:sldMkLst>
        <pc:spChg chg="mod">
          <ac:chgData name="Kari Burns" userId="baca3c78-2439-4369-8434-0f5a8e1e4f4a" providerId="ADAL" clId="{291C0CF2-C0DD-0C45-B73A-F17784925F0E}" dt="2022-08-23T15:28:13.027" v="7" actId="20577"/>
          <ac:spMkLst>
            <pc:docMk/>
            <pc:sldMk cId="1380483706" sldId="262"/>
            <ac:spMk id="7" creationId="{9FA87606-DBD5-3936-9C3D-64FAC8019A90}"/>
          </ac:spMkLst>
        </pc:spChg>
        <pc:spChg chg="mod">
          <ac:chgData name="Kari Burns" userId="baca3c78-2439-4369-8434-0f5a8e1e4f4a" providerId="ADAL" clId="{291C0CF2-C0DD-0C45-B73A-F17784925F0E}" dt="2022-08-23T15:28:57.172" v="16" actId="20577"/>
          <ac:spMkLst>
            <pc:docMk/>
            <pc:sldMk cId="1380483706" sldId="262"/>
            <ac:spMk id="9" creationId="{2C5D8E87-3EBA-B566-F8B7-D03C3D68F133}"/>
          </ac:spMkLst>
        </pc:spChg>
      </pc:sldChg>
      <pc:sldChg chg="modSp mod">
        <pc:chgData name="Kari Burns" userId="baca3c78-2439-4369-8434-0f5a8e1e4f4a" providerId="ADAL" clId="{291C0CF2-C0DD-0C45-B73A-F17784925F0E}" dt="2022-08-23T15:29:17.988" v="23" actId="20577"/>
        <pc:sldMkLst>
          <pc:docMk/>
          <pc:sldMk cId="790266245" sldId="263"/>
        </pc:sldMkLst>
        <pc:spChg chg="mod">
          <ac:chgData name="Kari Burns" userId="baca3c78-2439-4369-8434-0f5a8e1e4f4a" providerId="ADAL" clId="{291C0CF2-C0DD-0C45-B73A-F17784925F0E}" dt="2022-08-23T15:29:17.988" v="23" actId="20577"/>
          <ac:spMkLst>
            <pc:docMk/>
            <pc:sldMk cId="790266245" sldId="263"/>
            <ac:spMk id="18" creationId="{A6D3B1C7-6CAC-FDCB-B635-97E1E0D5A163}"/>
          </ac:spMkLst>
        </pc:spChg>
      </pc:sldChg>
      <pc:sldMasterChg chg="modSldLayout">
        <pc:chgData name="Kari Burns" userId="baca3c78-2439-4369-8434-0f5a8e1e4f4a" providerId="ADAL" clId="{291C0CF2-C0DD-0C45-B73A-F17784925F0E}" dt="2022-08-23T15:27:05.961" v="2" actId="478"/>
        <pc:sldMasterMkLst>
          <pc:docMk/>
          <pc:sldMasterMk cId="4059174251" sldId="2147483648"/>
        </pc:sldMasterMkLst>
        <pc:sldLayoutChg chg="delSp modSp mod">
          <pc:chgData name="Kari Burns" userId="baca3c78-2439-4369-8434-0f5a8e1e4f4a" providerId="ADAL" clId="{291C0CF2-C0DD-0C45-B73A-F17784925F0E}" dt="2022-08-23T15:27:05.961" v="2" actId="478"/>
          <pc:sldLayoutMkLst>
            <pc:docMk/>
            <pc:sldMasterMk cId="4059174251" sldId="2147483648"/>
            <pc:sldLayoutMk cId="787847428" sldId="2147483650"/>
          </pc:sldLayoutMkLst>
          <pc:spChg chg="del mod">
            <ac:chgData name="Kari Burns" userId="baca3c78-2439-4369-8434-0f5a8e1e4f4a" providerId="ADAL" clId="{291C0CF2-C0DD-0C45-B73A-F17784925F0E}" dt="2022-08-23T15:27:05.961" v="2" actId="478"/>
            <ac:spMkLst>
              <pc:docMk/>
              <pc:sldMasterMk cId="4059174251" sldId="2147483648"/>
              <pc:sldLayoutMk cId="787847428" sldId="2147483650"/>
              <ac:spMk id="12" creationId="{0A639D3C-7B6D-130B-9EDA-3B872BEF7687}"/>
            </ac:spMkLst>
          </pc:spChg>
        </pc:sldLayoutChg>
      </pc:sldMasterChg>
    </pc:docChg>
  </pc:docChgLst>
  <pc:docChgLst>
    <pc:chgData name="Kelsey Bingham" userId="S::kelsey.bingham@du.edu::7f864b7a-503d-4f72-8891-1b6faa07bddf" providerId="AD" clId="Web-{B842A1F2-91E0-4798-9C3E-F6B621694E9A}"/>
    <pc:docChg chg="modSld sldOrd">
      <pc:chgData name="Kelsey Bingham" userId="S::kelsey.bingham@du.edu::7f864b7a-503d-4f72-8891-1b6faa07bddf" providerId="AD" clId="Web-{B842A1F2-91E0-4798-9C3E-F6B621694E9A}" dt="2022-08-17T17:33:21.123" v="25" actId="1076"/>
      <pc:docMkLst>
        <pc:docMk/>
      </pc:docMkLst>
      <pc:sldChg chg="modSp">
        <pc:chgData name="Kelsey Bingham" userId="S::kelsey.bingham@du.edu::7f864b7a-503d-4f72-8891-1b6faa07bddf" providerId="AD" clId="Web-{B842A1F2-91E0-4798-9C3E-F6B621694E9A}" dt="2022-08-17T17:29:55.713" v="1" actId="20577"/>
        <pc:sldMkLst>
          <pc:docMk/>
          <pc:sldMk cId="1419330644" sldId="256"/>
        </pc:sldMkLst>
        <pc:spChg chg="mod">
          <ac:chgData name="Kelsey Bingham" userId="S::kelsey.bingham@du.edu::7f864b7a-503d-4f72-8891-1b6faa07bddf" providerId="AD" clId="Web-{B842A1F2-91E0-4798-9C3E-F6B621694E9A}" dt="2022-08-17T17:29:55.713" v="1" actId="20577"/>
          <ac:spMkLst>
            <pc:docMk/>
            <pc:sldMk cId="1419330644" sldId="256"/>
            <ac:spMk id="5" creationId="{572A0FF6-924B-F8A3-8588-68853A283962}"/>
          </ac:spMkLst>
        </pc:spChg>
      </pc:sldChg>
      <pc:sldChg chg="addSp delSp">
        <pc:chgData name="Kelsey Bingham" userId="S::kelsey.bingham@du.edu::7f864b7a-503d-4f72-8891-1b6faa07bddf" providerId="AD" clId="Web-{B842A1F2-91E0-4798-9C3E-F6B621694E9A}" dt="2022-08-17T17:30:57.324" v="3"/>
        <pc:sldMkLst>
          <pc:docMk/>
          <pc:sldMk cId="3784507771" sldId="259"/>
        </pc:sldMkLst>
        <pc:graphicFrameChg chg="add del">
          <ac:chgData name="Kelsey Bingham" userId="S::kelsey.bingham@du.edu::7f864b7a-503d-4f72-8891-1b6faa07bddf" providerId="AD" clId="Web-{B842A1F2-91E0-4798-9C3E-F6B621694E9A}" dt="2022-08-17T17:30:57.324" v="3"/>
          <ac:graphicFrameMkLst>
            <pc:docMk/>
            <pc:sldMk cId="3784507771" sldId="259"/>
            <ac:graphicFrameMk id="2" creationId="{05C88516-7A60-8B99-E7E7-4021C2FAB5C1}"/>
          </ac:graphicFrameMkLst>
        </pc:graphicFrameChg>
      </pc:sldChg>
      <pc:sldChg chg="ord">
        <pc:chgData name="Kelsey Bingham" userId="S::kelsey.bingham@du.edu::7f864b7a-503d-4f72-8891-1b6faa07bddf" providerId="AD" clId="Web-{B842A1F2-91E0-4798-9C3E-F6B621694E9A}" dt="2022-08-17T17:31:07.183" v="5"/>
        <pc:sldMkLst>
          <pc:docMk/>
          <pc:sldMk cId="3517095397" sldId="261"/>
        </pc:sldMkLst>
      </pc:sldChg>
      <pc:sldChg chg="addSp delSp modSp">
        <pc:chgData name="Kelsey Bingham" userId="S::kelsey.bingham@du.edu::7f864b7a-503d-4f72-8891-1b6faa07bddf" providerId="AD" clId="Web-{B842A1F2-91E0-4798-9C3E-F6B621694E9A}" dt="2022-08-17T17:32:51.623" v="23" actId="20577"/>
        <pc:sldMkLst>
          <pc:docMk/>
          <pc:sldMk cId="1380483706" sldId="262"/>
        </pc:sldMkLst>
        <pc:spChg chg="add del mod ord">
          <ac:chgData name="Kelsey Bingham" userId="S::kelsey.bingham@du.edu::7f864b7a-503d-4f72-8891-1b6faa07bddf" providerId="AD" clId="Web-{B842A1F2-91E0-4798-9C3E-F6B621694E9A}" dt="2022-08-17T17:32:51.107" v="22"/>
          <ac:spMkLst>
            <pc:docMk/>
            <pc:sldMk cId="1380483706" sldId="262"/>
            <ac:spMk id="5" creationId="{B374CB56-AC61-E99D-7833-C433EB878542}"/>
          </ac:spMkLst>
        </pc:spChg>
        <pc:spChg chg="add del">
          <ac:chgData name="Kelsey Bingham" userId="S::kelsey.bingham@du.edu::7f864b7a-503d-4f72-8891-1b6faa07bddf" providerId="AD" clId="Web-{B842A1F2-91E0-4798-9C3E-F6B621694E9A}" dt="2022-08-17T17:31:46.012" v="7"/>
          <ac:spMkLst>
            <pc:docMk/>
            <pc:sldMk cId="1380483706" sldId="262"/>
            <ac:spMk id="8" creationId="{8D37E4E1-0297-E7C2-D935-8520536AA37D}"/>
          </ac:spMkLst>
        </pc:spChg>
        <pc:spChg chg="mod">
          <ac:chgData name="Kelsey Bingham" userId="S::kelsey.bingham@du.edu::7f864b7a-503d-4f72-8891-1b6faa07bddf" providerId="AD" clId="Web-{B842A1F2-91E0-4798-9C3E-F6B621694E9A}" dt="2022-08-17T17:32:51.623" v="23" actId="20577"/>
          <ac:spMkLst>
            <pc:docMk/>
            <pc:sldMk cId="1380483706" sldId="262"/>
            <ac:spMk id="9" creationId="{2C5D8E87-3EBA-B566-F8B7-D03C3D68F133}"/>
          </ac:spMkLst>
        </pc:spChg>
      </pc:sldChg>
      <pc:sldChg chg="modSp">
        <pc:chgData name="Kelsey Bingham" userId="S::kelsey.bingham@du.edu::7f864b7a-503d-4f72-8891-1b6faa07bddf" providerId="AD" clId="Web-{B842A1F2-91E0-4798-9C3E-F6B621694E9A}" dt="2022-08-17T17:33:21.123" v="25" actId="1076"/>
        <pc:sldMkLst>
          <pc:docMk/>
          <pc:sldMk cId="790266245" sldId="263"/>
        </pc:sldMkLst>
        <pc:spChg chg="mod">
          <ac:chgData name="Kelsey Bingham" userId="S::kelsey.bingham@du.edu::7f864b7a-503d-4f72-8891-1b6faa07bddf" providerId="AD" clId="Web-{B842A1F2-91E0-4798-9C3E-F6B621694E9A}" dt="2022-08-17T17:33:21.123" v="25" actId="1076"/>
          <ac:spMkLst>
            <pc:docMk/>
            <pc:sldMk cId="790266245" sldId="263"/>
            <ac:spMk id="13" creationId="{7BDC7C5A-5D21-469D-761F-60E0C3E0EAF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BFFF9B-D2D5-E6F0-F141-E14C5A2E06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FBB27E-0755-F8DF-28BD-E30A6CCEDB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8B8D5E-6E5A-7C47-BD10-B461FC30F129}" type="datetimeFigureOut">
              <a:rPr lang="en-US" smtClean="0"/>
              <a:t>10/25/2023</a:t>
            </a:fld>
            <a:endParaRPr lang="en-US"/>
          </a:p>
        </p:txBody>
      </p:sp>
      <p:sp>
        <p:nvSpPr>
          <p:cNvPr id="4" name="Footer Placeholder 3">
            <a:extLst>
              <a:ext uri="{FF2B5EF4-FFF2-40B4-BE49-F238E27FC236}">
                <a16:creationId xmlns:a16="http://schemas.microsoft.com/office/drawing/2014/main" id="{5A6795E7-A4E5-0CF0-0006-E51150421C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B9B4B8D-175D-8909-99DE-F6A6B57AEE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FDF9C4-5E75-C14A-B1EA-D90F2A70998E}" type="slidenum">
              <a:rPr lang="en-US" smtClean="0"/>
              <a:t>‹#›</a:t>
            </a:fld>
            <a:endParaRPr lang="en-US"/>
          </a:p>
        </p:txBody>
      </p:sp>
    </p:spTree>
    <p:extLst>
      <p:ext uri="{BB962C8B-B14F-4D97-AF65-F5344CB8AC3E}">
        <p14:creationId xmlns:p14="http://schemas.microsoft.com/office/powerpoint/2010/main" val="1793074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E6DC0C-C72C-5847-A5B6-0166007DCD86}" type="datetimeFigureOut">
              <a:rPr lang="en-US" smtClean="0"/>
              <a:t>10/25/2023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4FFCB-12F1-4346-9E78-840E8CB949CD}" type="slidenum">
              <a:rPr lang="en-US" smtClean="0"/>
              <a:t>‹#›</a:t>
            </a:fld>
            <a:endParaRPr lang="en-US"/>
          </a:p>
        </p:txBody>
      </p:sp>
    </p:spTree>
    <p:extLst>
      <p:ext uri="{BB962C8B-B14F-4D97-AF65-F5344CB8AC3E}">
        <p14:creationId xmlns:p14="http://schemas.microsoft.com/office/powerpoint/2010/main" val="3133123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04FFCB-12F1-4346-9E78-840E8CB949CD}" type="slidenum">
              <a:rPr lang="en-US" smtClean="0"/>
              <a:t>1</a:t>
            </a:fld>
            <a:endParaRPr lang="en-US"/>
          </a:p>
        </p:txBody>
      </p:sp>
    </p:spTree>
    <p:extLst>
      <p:ext uri="{BB962C8B-B14F-4D97-AF65-F5344CB8AC3E}">
        <p14:creationId xmlns:p14="http://schemas.microsoft.com/office/powerpoint/2010/main" val="3360140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CCA1E2-435D-BECF-4904-A0C7FD0EA786}"/>
              </a:ext>
            </a:extLst>
          </p:cNvPr>
          <p:cNvPicPr>
            <a:picLocks noChangeAspect="1"/>
          </p:cNvPicPr>
          <p:nvPr userDrawn="1"/>
        </p:nvPicPr>
        <p:blipFill rotWithShape="1">
          <a:blip r:embed="rId2"/>
          <a:srcRect l="32557" r="868"/>
          <a:stretch/>
        </p:blipFill>
        <p:spPr>
          <a:xfrm flipH="1">
            <a:off x="0" y="-159027"/>
            <a:ext cx="12192000" cy="10286247"/>
          </a:xfrm>
          <a:prstGeom prst="rect">
            <a:avLst/>
          </a:prstGeom>
        </p:spPr>
      </p:pic>
      <p:sp>
        <p:nvSpPr>
          <p:cNvPr id="8" name="Rectangle 7">
            <a:extLst>
              <a:ext uri="{FF2B5EF4-FFF2-40B4-BE49-F238E27FC236}">
                <a16:creationId xmlns:a16="http://schemas.microsoft.com/office/drawing/2014/main" id="{2842F066-EEAF-FC4C-0FF5-79F6CA2F3CD4}"/>
              </a:ext>
            </a:extLst>
          </p:cNvPr>
          <p:cNvSpPr/>
          <p:nvPr userDrawn="1"/>
        </p:nvSpPr>
        <p:spPr>
          <a:xfrm>
            <a:off x="-159026" y="991937"/>
            <a:ext cx="7394713" cy="3751237"/>
          </a:xfrm>
          <a:prstGeom prst="rect">
            <a:avLst/>
          </a:pr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55F13136-A56B-E461-A2E1-7B9D54AF1842}"/>
              </a:ext>
            </a:extLst>
          </p:cNvPr>
          <p:cNvCxnSpPr>
            <a:cxnSpLocks/>
          </p:cNvCxnSpPr>
          <p:nvPr userDrawn="1"/>
        </p:nvCxnSpPr>
        <p:spPr>
          <a:xfrm flipV="1">
            <a:off x="3239871" y="369597"/>
            <a:ext cx="0" cy="18184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C11D360-0E00-A2FB-E616-D2573BBCA56E}"/>
              </a:ext>
            </a:extLst>
          </p:cNvPr>
          <p:cNvPicPr>
            <a:picLocks noChangeAspect="1"/>
          </p:cNvPicPr>
          <p:nvPr userDrawn="1"/>
        </p:nvPicPr>
        <p:blipFill>
          <a:blip r:embed="rId3"/>
          <a:stretch>
            <a:fillRect/>
          </a:stretch>
        </p:blipFill>
        <p:spPr>
          <a:xfrm>
            <a:off x="417095" y="336414"/>
            <a:ext cx="2680435" cy="201306"/>
          </a:xfrm>
          <a:prstGeom prst="rect">
            <a:avLst/>
          </a:prstGeom>
        </p:spPr>
      </p:pic>
      <p:cxnSp>
        <p:nvCxnSpPr>
          <p:cNvPr id="12" name="Straight Connector 11">
            <a:extLst>
              <a:ext uri="{FF2B5EF4-FFF2-40B4-BE49-F238E27FC236}">
                <a16:creationId xmlns:a16="http://schemas.microsoft.com/office/drawing/2014/main" id="{6E9788BE-1081-B6A5-E8ED-4821A58AED23}"/>
              </a:ext>
            </a:extLst>
          </p:cNvPr>
          <p:cNvCxnSpPr>
            <a:cxnSpLocks/>
          </p:cNvCxnSpPr>
          <p:nvPr userDrawn="1"/>
        </p:nvCxnSpPr>
        <p:spPr>
          <a:xfrm>
            <a:off x="417095" y="3767733"/>
            <a:ext cx="9160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itle 19">
            <a:extLst>
              <a:ext uri="{FF2B5EF4-FFF2-40B4-BE49-F238E27FC236}">
                <a16:creationId xmlns:a16="http://schemas.microsoft.com/office/drawing/2014/main" id="{FDD3EE60-1059-AF84-0554-33E8A960485B}"/>
              </a:ext>
            </a:extLst>
          </p:cNvPr>
          <p:cNvSpPr>
            <a:spLocks noGrp="1"/>
          </p:cNvSpPr>
          <p:nvPr>
            <p:ph type="title" hasCustomPrompt="1"/>
          </p:nvPr>
        </p:nvSpPr>
        <p:spPr>
          <a:xfrm>
            <a:off x="312922" y="1502234"/>
            <a:ext cx="6234835" cy="2141234"/>
          </a:xfrm>
        </p:spPr>
        <p:txBody>
          <a:bodyPr>
            <a:noAutofit/>
          </a:bodyPr>
          <a:lstStyle>
            <a:lvl1pPr>
              <a:defRPr sz="4800">
                <a:solidFill>
                  <a:schemeClr val="bg1"/>
                </a:solidFill>
              </a:defRPr>
            </a:lvl1pPr>
          </a:lstStyle>
          <a:p>
            <a:r>
              <a:rPr lang="en-US" dirty="0"/>
              <a:t>CLICK TO EDIT MASTER TITLE STYLE</a:t>
            </a:r>
          </a:p>
        </p:txBody>
      </p:sp>
      <p:sp>
        <p:nvSpPr>
          <p:cNvPr id="23" name="Content Placeholder 21">
            <a:extLst>
              <a:ext uri="{FF2B5EF4-FFF2-40B4-BE49-F238E27FC236}">
                <a16:creationId xmlns:a16="http://schemas.microsoft.com/office/drawing/2014/main" id="{F4569252-ABF4-CD46-BE69-BC9C80BFF0E2}"/>
              </a:ext>
            </a:extLst>
          </p:cNvPr>
          <p:cNvSpPr>
            <a:spLocks noGrp="1"/>
          </p:cNvSpPr>
          <p:nvPr>
            <p:ph sz="quarter" idx="10"/>
          </p:nvPr>
        </p:nvSpPr>
        <p:spPr>
          <a:xfrm>
            <a:off x="417513" y="4021485"/>
            <a:ext cx="6130925" cy="400050"/>
          </a:xfrm>
        </p:spPr>
        <p:txBody>
          <a:bodyPr/>
          <a:lstStyle>
            <a:lvl1pPr marL="0" indent="0">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331490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CCA1E2-435D-BECF-4904-A0C7FD0EA786}"/>
              </a:ext>
            </a:extLst>
          </p:cNvPr>
          <p:cNvPicPr>
            <a:picLocks noChangeAspect="1"/>
          </p:cNvPicPr>
          <p:nvPr userDrawn="1"/>
        </p:nvPicPr>
        <p:blipFill rotWithShape="1">
          <a:blip r:embed="rId2"/>
          <a:srcRect l="32557" r="868"/>
          <a:stretch/>
        </p:blipFill>
        <p:spPr>
          <a:xfrm flipH="1">
            <a:off x="0" y="-159027"/>
            <a:ext cx="12192000" cy="10286247"/>
          </a:xfrm>
          <a:prstGeom prst="rect">
            <a:avLst/>
          </a:prstGeom>
        </p:spPr>
      </p:pic>
      <p:sp>
        <p:nvSpPr>
          <p:cNvPr id="8" name="Rectangle 7">
            <a:extLst>
              <a:ext uri="{FF2B5EF4-FFF2-40B4-BE49-F238E27FC236}">
                <a16:creationId xmlns:a16="http://schemas.microsoft.com/office/drawing/2014/main" id="{2842F066-EEAF-FC4C-0FF5-79F6CA2F3CD4}"/>
              </a:ext>
            </a:extLst>
          </p:cNvPr>
          <p:cNvSpPr/>
          <p:nvPr userDrawn="1"/>
        </p:nvSpPr>
        <p:spPr>
          <a:xfrm>
            <a:off x="-159026" y="991937"/>
            <a:ext cx="7394713" cy="3751237"/>
          </a:xfrm>
          <a:prstGeom prst="rect">
            <a:avLst/>
          </a:pr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326892D-09B2-8868-080B-50A91DEE334B}"/>
              </a:ext>
            </a:extLst>
          </p:cNvPr>
          <p:cNvSpPr txBox="1"/>
          <p:nvPr userDrawn="1"/>
        </p:nvSpPr>
        <p:spPr>
          <a:xfrm>
            <a:off x="3294656" y="306143"/>
            <a:ext cx="3682759" cy="307777"/>
          </a:xfrm>
          <a:prstGeom prst="rect">
            <a:avLst/>
          </a:prstGeom>
          <a:noFill/>
        </p:spPr>
        <p:txBody>
          <a:bodyPr wrap="square" rtlCol="0">
            <a:spAutoFit/>
          </a:bodyPr>
          <a:lstStyle/>
          <a:p>
            <a:r>
              <a:rPr lang="en-US" sz="1400" b="1" dirty="0">
                <a:solidFill>
                  <a:schemeClr val="bg1"/>
                </a:solidFill>
                <a:latin typeface="Neue Haas Unica W1G" panose="020B0504030206020203" pitchFamily="34" charset="0"/>
              </a:rPr>
              <a:t>Click here to add unit identifier name</a:t>
            </a:r>
          </a:p>
        </p:txBody>
      </p:sp>
      <p:cxnSp>
        <p:nvCxnSpPr>
          <p:cNvPr id="10" name="Straight Connector 9">
            <a:extLst>
              <a:ext uri="{FF2B5EF4-FFF2-40B4-BE49-F238E27FC236}">
                <a16:creationId xmlns:a16="http://schemas.microsoft.com/office/drawing/2014/main" id="{55F13136-A56B-E461-A2E1-7B9D54AF1842}"/>
              </a:ext>
            </a:extLst>
          </p:cNvPr>
          <p:cNvCxnSpPr>
            <a:cxnSpLocks/>
          </p:cNvCxnSpPr>
          <p:nvPr userDrawn="1"/>
        </p:nvCxnSpPr>
        <p:spPr>
          <a:xfrm flipV="1">
            <a:off x="3239871" y="369597"/>
            <a:ext cx="0" cy="18184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C11D360-0E00-A2FB-E616-D2573BBCA56E}"/>
              </a:ext>
            </a:extLst>
          </p:cNvPr>
          <p:cNvPicPr>
            <a:picLocks noChangeAspect="1"/>
          </p:cNvPicPr>
          <p:nvPr userDrawn="1"/>
        </p:nvPicPr>
        <p:blipFill>
          <a:blip r:embed="rId3"/>
          <a:stretch>
            <a:fillRect/>
          </a:stretch>
        </p:blipFill>
        <p:spPr>
          <a:xfrm>
            <a:off x="417095" y="336414"/>
            <a:ext cx="2680435" cy="201306"/>
          </a:xfrm>
          <a:prstGeom prst="rect">
            <a:avLst/>
          </a:prstGeom>
        </p:spPr>
      </p:pic>
      <p:cxnSp>
        <p:nvCxnSpPr>
          <p:cNvPr id="12" name="Straight Connector 11">
            <a:extLst>
              <a:ext uri="{FF2B5EF4-FFF2-40B4-BE49-F238E27FC236}">
                <a16:creationId xmlns:a16="http://schemas.microsoft.com/office/drawing/2014/main" id="{6E9788BE-1081-B6A5-E8ED-4821A58AED23}"/>
              </a:ext>
            </a:extLst>
          </p:cNvPr>
          <p:cNvCxnSpPr>
            <a:cxnSpLocks/>
          </p:cNvCxnSpPr>
          <p:nvPr userDrawn="1"/>
        </p:nvCxnSpPr>
        <p:spPr>
          <a:xfrm>
            <a:off x="417095" y="3767733"/>
            <a:ext cx="9160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46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Google Shape;142;p26">
            <a:extLst>
              <a:ext uri="{FF2B5EF4-FFF2-40B4-BE49-F238E27FC236}">
                <a16:creationId xmlns:a16="http://schemas.microsoft.com/office/drawing/2014/main" id="{8CA02609-A6C0-A2D5-F4CF-83148285CB1D}"/>
              </a:ext>
            </a:extLst>
          </p:cNvPr>
          <p:cNvSpPr/>
          <p:nvPr userDrawn="1"/>
        </p:nvSpPr>
        <p:spPr>
          <a:xfrm rot="-5400000" flipH="1">
            <a:off x="-1277133" y="1277200"/>
            <a:ext cx="6854400" cy="4300000"/>
          </a:xfrm>
          <a:prstGeom prst="rect">
            <a:avLst/>
          </a:prstGeom>
          <a:solidFill>
            <a:srgbClr val="BA0C2F"/>
          </a:solidFill>
          <a:ln>
            <a:noFill/>
          </a:ln>
        </p:spPr>
        <p:txBody>
          <a:bodyPr spcFirstLastPara="1" wrap="square" lIns="121900" tIns="121900" rIns="121900" bIns="121900" anchor="ctr" anchorCtr="0">
            <a:noAutofit/>
          </a:bodyPr>
          <a:lstStyle/>
          <a:p>
            <a:endParaRPr sz="2400">
              <a:solidFill>
                <a:srgbClr val="8E1537"/>
              </a:solidFill>
            </a:endParaRPr>
          </a:p>
        </p:txBody>
      </p:sp>
      <p:sp>
        <p:nvSpPr>
          <p:cNvPr id="9" name="Google Shape;148;p26">
            <a:extLst>
              <a:ext uri="{FF2B5EF4-FFF2-40B4-BE49-F238E27FC236}">
                <a16:creationId xmlns:a16="http://schemas.microsoft.com/office/drawing/2014/main" id="{489881B2-190D-7CD9-812D-43782272CA9D}"/>
              </a:ext>
            </a:extLst>
          </p:cNvPr>
          <p:cNvSpPr txBox="1">
            <a:spLocks noGrp="1"/>
          </p:cNvSpPr>
          <p:nvPr>
            <p:ph type="title" idx="2"/>
          </p:nvPr>
        </p:nvSpPr>
        <p:spPr>
          <a:xfrm>
            <a:off x="378544" y="2008831"/>
            <a:ext cx="3301916" cy="1665310"/>
          </a:xfrm>
          <a:prstGeom prst="rect">
            <a:avLst/>
          </a:prstGeom>
        </p:spPr>
        <p:txBody>
          <a:bodyPr spcFirstLastPara="1" vert="horz" wrap="square" lIns="121900" tIns="121900" rIns="121900" bIns="121900" rtlCol="0" anchor="ctr" anchorCtr="0">
            <a:noAutofit/>
          </a:bodyPr>
          <a:lstStyle/>
          <a:p>
            <a:r>
              <a:rPr lang="es" sz="4500" b="1" dirty="0">
                <a:solidFill>
                  <a:schemeClr val="lt1"/>
                </a:solidFill>
                <a:latin typeface="Neue Haas Grotesk Text Pro" panose="020F0502020204030204" pitchFamily="34" charset="0"/>
                <a:cs typeface="Neue Haas Grotesk Text Pro" panose="020F0502020204030204" pitchFamily="34" charset="0"/>
              </a:rPr>
              <a:t>Section</a:t>
            </a:r>
            <a:br>
              <a:rPr lang="es" sz="4500" b="1" dirty="0">
                <a:solidFill>
                  <a:schemeClr val="lt1"/>
                </a:solidFill>
                <a:latin typeface="Neue Haas Grotesk Text Pro" panose="020F0502020204030204" pitchFamily="34" charset="0"/>
                <a:cs typeface="Neue Haas Grotesk Text Pro" panose="020F0502020204030204" pitchFamily="34" charset="0"/>
              </a:rPr>
            </a:br>
            <a:r>
              <a:rPr lang="es" sz="4500" b="1" dirty="0">
                <a:solidFill>
                  <a:schemeClr val="lt1"/>
                </a:solidFill>
                <a:latin typeface="Neue Haas Grotesk Text Pro" panose="020F0502020204030204" pitchFamily="34" charset="0"/>
                <a:cs typeface="Neue Haas Grotesk Text Pro" panose="020F0502020204030204" pitchFamily="34" charset="0"/>
              </a:rPr>
              <a:t>Title</a:t>
            </a:r>
            <a:endParaRPr sz="4500" b="1" dirty="0">
              <a:solidFill>
                <a:schemeClr val="lt1"/>
              </a:solidFill>
              <a:latin typeface="Neue Haas Grotesk Text Pro" panose="020F0502020204030204" pitchFamily="34" charset="0"/>
              <a:cs typeface="Neue Haas Grotesk Text Pro" panose="020F0502020204030204" pitchFamily="34" charset="0"/>
            </a:endParaRPr>
          </a:p>
        </p:txBody>
      </p:sp>
      <p:pic>
        <p:nvPicPr>
          <p:cNvPr id="11" name="Picture 10">
            <a:extLst>
              <a:ext uri="{FF2B5EF4-FFF2-40B4-BE49-F238E27FC236}">
                <a16:creationId xmlns:a16="http://schemas.microsoft.com/office/drawing/2014/main" id="{14186512-25E1-9CB6-FA8C-AA5F481999AE}"/>
              </a:ext>
            </a:extLst>
          </p:cNvPr>
          <p:cNvPicPr>
            <a:picLocks noChangeAspect="1"/>
          </p:cNvPicPr>
          <p:nvPr userDrawn="1"/>
        </p:nvPicPr>
        <p:blipFill>
          <a:blip r:embed="rId2"/>
          <a:stretch>
            <a:fillRect/>
          </a:stretch>
        </p:blipFill>
        <p:spPr>
          <a:xfrm>
            <a:off x="417095" y="399914"/>
            <a:ext cx="2680435" cy="201306"/>
          </a:xfrm>
          <a:prstGeom prst="rect">
            <a:avLst/>
          </a:prstGeom>
        </p:spPr>
      </p:pic>
      <p:cxnSp>
        <p:nvCxnSpPr>
          <p:cNvPr id="13" name="Straight Connector 12">
            <a:extLst>
              <a:ext uri="{FF2B5EF4-FFF2-40B4-BE49-F238E27FC236}">
                <a16:creationId xmlns:a16="http://schemas.microsoft.com/office/drawing/2014/main" id="{85801ABE-67C7-42A7-7B68-3F38B9D1CF32}"/>
              </a:ext>
            </a:extLst>
          </p:cNvPr>
          <p:cNvCxnSpPr>
            <a:cxnSpLocks/>
          </p:cNvCxnSpPr>
          <p:nvPr userDrawn="1"/>
        </p:nvCxnSpPr>
        <p:spPr>
          <a:xfrm>
            <a:off x="498910" y="3738272"/>
            <a:ext cx="9160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847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6" descr="A picture containing person, indoor, computer, using&#10;&#10;Description automatically generated">
            <a:extLst>
              <a:ext uri="{FF2B5EF4-FFF2-40B4-BE49-F238E27FC236}">
                <a16:creationId xmlns:a16="http://schemas.microsoft.com/office/drawing/2014/main" id="{3BBB721A-09FC-0F56-7A10-5DC0EFA48D58}"/>
              </a:ext>
            </a:extLst>
          </p:cNvPr>
          <p:cNvPicPr>
            <a:picLocks noChangeAspect="1"/>
          </p:cNvPicPr>
          <p:nvPr userDrawn="1"/>
        </p:nvPicPr>
        <p:blipFill rotWithShape="1">
          <a:blip r:embed="rId2"/>
          <a:srcRect l="114" t="18144" r="18031" b="13038"/>
          <a:stretch/>
        </p:blipFill>
        <p:spPr>
          <a:xfrm>
            <a:off x="-98224" y="-50800"/>
            <a:ext cx="12304920" cy="6908800"/>
          </a:xfrm>
          <a:prstGeom prst="rect">
            <a:avLst/>
          </a:prstGeom>
        </p:spPr>
      </p:pic>
      <p:sp>
        <p:nvSpPr>
          <p:cNvPr id="12" name="Google Shape;142;p26">
            <a:extLst>
              <a:ext uri="{FF2B5EF4-FFF2-40B4-BE49-F238E27FC236}">
                <a16:creationId xmlns:a16="http://schemas.microsoft.com/office/drawing/2014/main" id="{DA131DB7-1AD9-C500-1C1C-2C6BC3E4BFC0}"/>
              </a:ext>
            </a:extLst>
          </p:cNvPr>
          <p:cNvSpPr/>
          <p:nvPr userDrawn="1"/>
        </p:nvSpPr>
        <p:spPr>
          <a:xfrm rot="-5400000" flipH="1">
            <a:off x="-285400" y="1926405"/>
            <a:ext cx="5062590" cy="3657600"/>
          </a:xfrm>
          <a:prstGeom prst="rect">
            <a:avLst/>
          </a:prstGeom>
          <a:solidFill>
            <a:srgbClr val="BA0C2F"/>
          </a:solidFill>
          <a:ln>
            <a:noFill/>
          </a:ln>
        </p:spPr>
        <p:txBody>
          <a:bodyPr spcFirstLastPara="1" wrap="square" lIns="121900" tIns="121900" rIns="121900" bIns="121900" anchor="ctr" anchorCtr="0">
            <a:noAutofit/>
          </a:bodyPr>
          <a:lstStyle/>
          <a:p>
            <a:endParaRPr sz="2400">
              <a:solidFill>
                <a:srgbClr val="8E1537"/>
              </a:solidFill>
            </a:endParaRPr>
          </a:p>
        </p:txBody>
      </p:sp>
      <p:pic>
        <p:nvPicPr>
          <p:cNvPr id="11" name="Picture 10">
            <a:extLst>
              <a:ext uri="{FF2B5EF4-FFF2-40B4-BE49-F238E27FC236}">
                <a16:creationId xmlns:a16="http://schemas.microsoft.com/office/drawing/2014/main" id="{FCE44C7D-D594-B19E-CAF7-339AB8095724}"/>
              </a:ext>
            </a:extLst>
          </p:cNvPr>
          <p:cNvPicPr>
            <a:picLocks noChangeAspect="1"/>
          </p:cNvPicPr>
          <p:nvPr userDrawn="1"/>
        </p:nvPicPr>
        <p:blipFill>
          <a:blip r:embed="rId3"/>
          <a:stretch>
            <a:fillRect/>
          </a:stretch>
        </p:blipFill>
        <p:spPr>
          <a:xfrm>
            <a:off x="417095" y="399914"/>
            <a:ext cx="2680435" cy="201306"/>
          </a:xfrm>
          <a:prstGeom prst="rect">
            <a:avLst/>
          </a:prstGeom>
        </p:spPr>
      </p:pic>
    </p:spTree>
    <p:extLst>
      <p:ext uri="{BB962C8B-B14F-4D97-AF65-F5344CB8AC3E}">
        <p14:creationId xmlns:p14="http://schemas.microsoft.com/office/powerpoint/2010/main" val="220674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76F2828-AECF-E1E3-95C5-122B4B7EB2A6}"/>
              </a:ext>
            </a:extLst>
          </p:cNvPr>
          <p:cNvSpPr/>
          <p:nvPr userDrawn="1"/>
        </p:nvSpPr>
        <p:spPr>
          <a:xfrm>
            <a:off x="7998106" y="-138023"/>
            <a:ext cx="4193894" cy="6996023"/>
          </a:xfrm>
          <a:prstGeom prst="rect">
            <a:avLst/>
          </a:pr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FD53D9D-82AC-5DEF-F37C-EE9B5B060D30}"/>
              </a:ext>
            </a:extLst>
          </p:cNvPr>
          <p:cNvPicPr>
            <a:picLocks noChangeAspect="1"/>
          </p:cNvPicPr>
          <p:nvPr userDrawn="1"/>
        </p:nvPicPr>
        <p:blipFill>
          <a:blip r:embed="rId2"/>
          <a:stretch>
            <a:fillRect/>
          </a:stretch>
        </p:blipFill>
        <p:spPr>
          <a:xfrm>
            <a:off x="8520965" y="399914"/>
            <a:ext cx="2680435" cy="201306"/>
          </a:xfrm>
          <a:prstGeom prst="rect">
            <a:avLst/>
          </a:prstGeom>
        </p:spPr>
      </p:pic>
      <p:sp>
        <p:nvSpPr>
          <p:cNvPr id="15" name="Google Shape;147;p26">
            <a:extLst>
              <a:ext uri="{FF2B5EF4-FFF2-40B4-BE49-F238E27FC236}">
                <a16:creationId xmlns:a16="http://schemas.microsoft.com/office/drawing/2014/main" id="{447ABCDD-C925-17FE-EE03-77A56436825D}"/>
              </a:ext>
            </a:extLst>
          </p:cNvPr>
          <p:cNvSpPr txBox="1">
            <a:spLocks noGrp="1"/>
          </p:cNvSpPr>
          <p:nvPr>
            <p:ph type="subTitle" idx="1" hasCustomPrompt="1"/>
          </p:nvPr>
        </p:nvSpPr>
        <p:spPr>
          <a:xfrm>
            <a:off x="8424586" y="1390106"/>
            <a:ext cx="3340934" cy="4679008"/>
          </a:xfrm>
          <a:prstGeom prst="rect">
            <a:avLst/>
          </a:prstGeom>
        </p:spPr>
        <p:txBody>
          <a:bodyPr spcFirstLastPara="1" vert="horz" wrap="square" lIns="121900" tIns="121900" rIns="121900" bIns="121900" rtlCol="0" anchor="t" anchorCtr="0">
            <a:noAutofit/>
          </a:bodyPr>
          <a:lstStyle>
            <a:lvl1pPr>
              <a:buNone/>
              <a:defRPr sz="4400"/>
            </a:lvl1pPr>
          </a:lstStyle>
          <a:p>
            <a:pPr marL="0" indent="0" algn="l"/>
            <a:r>
              <a:rPr lang="es" sz="1600" b="1" dirty="0">
                <a:solidFill>
                  <a:schemeClr val="bg1"/>
                </a:solidFill>
                <a:latin typeface="Neue Haas Grotesk Text Pro" panose="020B0504020202020204" pitchFamily="34" charset="77"/>
              </a:rPr>
              <a:t>Headline Would</a:t>
            </a:r>
            <a:br>
              <a:rPr lang="es" sz="1600" b="1" dirty="0">
                <a:solidFill>
                  <a:schemeClr val="bg1"/>
                </a:solidFill>
                <a:latin typeface="Neue Haas Grotesk Text Pro" panose="020B0504020202020204" pitchFamily="34" charset="77"/>
              </a:rPr>
            </a:br>
            <a:r>
              <a:rPr lang="es" sz="1600" b="1" dirty="0">
                <a:solidFill>
                  <a:schemeClr val="bg1"/>
                </a:solidFill>
                <a:latin typeface="Neue Haas Grotesk Text Pro" panose="020B0504020202020204" pitchFamily="34" charset="77"/>
              </a:rPr>
              <a:t>Go Here</a:t>
            </a:r>
          </a:p>
          <a:p>
            <a:pPr marL="0" indent="0" algn="l"/>
            <a:br>
              <a:rPr lang="es" sz="1400" dirty="0">
                <a:solidFill>
                  <a:schemeClr val="bg1"/>
                </a:solidFill>
              </a:rPr>
            </a:b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lgn="l"/>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lgn="l"/>
            <a:endParaRPr lang="en-US" sz="1400" dirty="0">
              <a:solidFill>
                <a:schemeClr val="bg1"/>
              </a:solidFill>
            </a:endParaRPr>
          </a:p>
          <a:p>
            <a:pPr marL="0" indent="0" algn="l"/>
            <a:endParaRPr lang="en-US" sz="1400" dirty="0">
              <a:solidFill>
                <a:schemeClr val="bg1"/>
              </a:solidFill>
            </a:endParaRPr>
          </a:p>
          <a:p>
            <a:pPr marL="0" indent="0" algn="l"/>
            <a:endParaRPr lang="en-US" sz="1600" dirty="0">
              <a:solidFill>
                <a:schemeClr val="bg1"/>
              </a:solidFill>
            </a:endParaRPr>
          </a:p>
          <a:p>
            <a:pPr marL="0" indent="0" algn="l"/>
            <a:endParaRPr lang="en-US" sz="1600" dirty="0">
              <a:solidFill>
                <a:schemeClr val="bg1"/>
              </a:solidFill>
            </a:endParaRPr>
          </a:p>
          <a:p>
            <a:pPr marL="0" indent="0" algn="l"/>
            <a:endParaRPr lang="en-US" sz="1600" dirty="0">
              <a:solidFill>
                <a:schemeClr val="bg1"/>
              </a:solidFill>
            </a:endParaRPr>
          </a:p>
          <a:p>
            <a:pPr marL="0" indent="0" algn="l"/>
            <a:r>
              <a:rPr lang="es" sz="1600" dirty="0">
                <a:solidFill>
                  <a:schemeClr val="bg1"/>
                </a:solidFill>
              </a:rPr>
              <a:t> </a:t>
            </a:r>
            <a:endParaRPr sz="1600" dirty="0">
              <a:solidFill>
                <a:schemeClr val="bg1"/>
              </a:solidFill>
              <a:latin typeface="Neue Haas Grotesk Text Pro" panose="020B0504020202020204" pitchFamily="34" charset="77"/>
            </a:endParaRPr>
          </a:p>
        </p:txBody>
      </p:sp>
    </p:spTree>
    <p:extLst>
      <p:ext uri="{BB962C8B-B14F-4D97-AF65-F5344CB8AC3E}">
        <p14:creationId xmlns:p14="http://schemas.microsoft.com/office/powerpoint/2010/main" val="190463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0E43D1-957C-D6C5-6DF1-776D0149AF59}"/>
              </a:ext>
            </a:extLst>
          </p:cNvPr>
          <p:cNvSpPr/>
          <p:nvPr userDrawn="1"/>
        </p:nvSpPr>
        <p:spPr>
          <a:xfrm>
            <a:off x="0" y="-138023"/>
            <a:ext cx="12192000" cy="6996023"/>
          </a:xfrm>
          <a:prstGeom prst="rect">
            <a:avLst/>
          </a:pr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86C01F7-CA5C-20E4-46E1-D36B917C9E73}"/>
              </a:ext>
            </a:extLst>
          </p:cNvPr>
          <p:cNvPicPr>
            <a:picLocks noChangeAspect="1"/>
          </p:cNvPicPr>
          <p:nvPr userDrawn="1"/>
        </p:nvPicPr>
        <p:blipFill>
          <a:blip r:embed="rId2"/>
          <a:stretch>
            <a:fillRect/>
          </a:stretch>
        </p:blipFill>
        <p:spPr>
          <a:xfrm>
            <a:off x="417095" y="336414"/>
            <a:ext cx="2680435" cy="201306"/>
          </a:xfrm>
          <a:prstGeom prst="rect">
            <a:avLst/>
          </a:prstGeom>
        </p:spPr>
      </p:pic>
      <p:cxnSp>
        <p:nvCxnSpPr>
          <p:cNvPr id="11" name="Straight Connector 10">
            <a:extLst>
              <a:ext uri="{FF2B5EF4-FFF2-40B4-BE49-F238E27FC236}">
                <a16:creationId xmlns:a16="http://schemas.microsoft.com/office/drawing/2014/main" id="{5FE679E0-D6A6-94DA-1CCE-A3E0E3859766}"/>
              </a:ext>
            </a:extLst>
          </p:cNvPr>
          <p:cNvCxnSpPr>
            <a:cxnSpLocks/>
          </p:cNvCxnSpPr>
          <p:nvPr userDrawn="1"/>
        </p:nvCxnSpPr>
        <p:spPr>
          <a:xfrm>
            <a:off x="466082" y="3196233"/>
            <a:ext cx="9160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1547849-F868-8A51-7596-9A72ECEACEB3}"/>
              </a:ext>
            </a:extLst>
          </p:cNvPr>
          <p:cNvCxnSpPr>
            <a:cxnSpLocks/>
          </p:cNvCxnSpPr>
          <p:nvPr userDrawn="1"/>
        </p:nvCxnSpPr>
        <p:spPr>
          <a:xfrm flipV="1">
            <a:off x="447685" y="6231043"/>
            <a:ext cx="0" cy="18184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537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23B555-84AE-65BE-C864-430BCD46E4BD}"/>
              </a:ext>
            </a:extLst>
          </p:cNvPr>
          <p:cNvSpPr/>
          <p:nvPr userDrawn="1"/>
        </p:nvSpPr>
        <p:spPr>
          <a:xfrm rot="5400000">
            <a:off x="5790232" y="456232"/>
            <a:ext cx="611538" cy="12192000"/>
          </a:xfrm>
          <a:prstGeom prst="rect">
            <a:avLst/>
          </a:prstGeom>
          <a:solidFill>
            <a:srgbClr val="C10230"/>
          </a:solidFill>
          <a:ln>
            <a:solidFill>
              <a:srgbClr val="C102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230"/>
              </a:solidFill>
            </a:endParaRPr>
          </a:p>
        </p:txBody>
      </p:sp>
      <p:pic>
        <p:nvPicPr>
          <p:cNvPr id="7" name="Picture 6">
            <a:extLst>
              <a:ext uri="{FF2B5EF4-FFF2-40B4-BE49-F238E27FC236}">
                <a16:creationId xmlns:a16="http://schemas.microsoft.com/office/drawing/2014/main" id="{6DA178FF-1A1F-4673-AB34-53FA7CAA7146}"/>
              </a:ext>
            </a:extLst>
          </p:cNvPr>
          <p:cNvPicPr>
            <a:picLocks noChangeAspect="1"/>
          </p:cNvPicPr>
          <p:nvPr userDrawn="1"/>
        </p:nvPicPr>
        <p:blipFill>
          <a:blip r:embed="rId2"/>
          <a:srcRect/>
          <a:stretch/>
        </p:blipFill>
        <p:spPr>
          <a:xfrm>
            <a:off x="417095" y="399914"/>
            <a:ext cx="290500" cy="201306"/>
          </a:xfrm>
          <a:prstGeom prst="rect">
            <a:avLst/>
          </a:prstGeom>
        </p:spPr>
      </p:pic>
    </p:spTree>
    <p:extLst>
      <p:ext uri="{BB962C8B-B14F-4D97-AF65-F5344CB8AC3E}">
        <p14:creationId xmlns:p14="http://schemas.microsoft.com/office/powerpoint/2010/main" val="59869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23B555-84AE-65BE-C864-430BCD46E4BD}"/>
              </a:ext>
            </a:extLst>
          </p:cNvPr>
          <p:cNvSpPr/>
          <p:nvPr userDrawn="1"/>
        </p:nvSpPr>
        <p:spPr>
          <a:xfrm rot="5400000">
            <a:off x="5790232" y="456232"/>
            <a:ext cx="611538" cy="12192000"/>
          </a:xfrm>
          <a:prstGeom prst="rect">
            <a:avLst/>
          </a:prstGeom>
          <a:solidFill>
            <a:srgbClr val="C10230"/>
          </a:solidFill>
          <a:ln>
            <a:solidFill>
              <a:srgbClr val="C102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10230"/>
              </a:solidFill>
            </a:endParaRPr>
          </a:p>
        </p:txBody>
      </p:sp>
      <p:pic>
        <p:nvPicPr>
          <p:cNvPr id="7" name="Picture 6">
            <a:extLst>
              <a:ext uri="{FF2B5EF4-FFF2-40B4-BE49-F238E27FC236}">
                <a16:creationId xmlns:a16="http://schemas.microsoft.com/office/drawing/2014/main" id="{6DA178FF-1A1F-4673-AB34-53FA7CAA7146}"/>
              </a:ext>
            </a:extLst>
          </p:cNvPr>
          <p:cNvPicPr>
            <a:picLocks noChangeAspect="1"/>
          </p:cNvPicPr>
          <p:nvPr userDrawn="1"/>
        </p:nvPicPr>
        <p:blipFill>
          <a:blip r:embed="rId2"/>
          <a:srcRect/>
          <a:stretch/>
        </p:blipFill>
        <p:spPr>
          <a:xfrm>
            <a:off x="417095" y="399914"/>
            <a:ext cx="290500" cy="201306"/>
          </a:xfrm>
          <a:prstGeom prst="rect">
            <a:avLst/>
          </a:prstGeom>
        </p:spPr>
      </p:pic>
    </p:spTree>
    <p:extLst>
      <p:ext uri="{BB962C8B-B14F-4D97-AF65-F5344CB8AC3E}">
        <p14:creationId xmlns:p14="http://schemas.microsoft.com/office/powerpoint/2010/main" val="3307317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7E05C4-A97E-AE5F-26C1-0AFFFACD2C40}"/>
              </a:ext>
            </a:extLst>
          </p:cNvPr>
          <p:cNvPicPr>
            <a:picLocks noChangeAspect="1"/>
          </p:cNvPicPr>
          <p:nvPr userDrawn="1"/>
        </p:nvPicPr>
        <p:blipFill rotWithShape="1">
          <a:blip r:embed="rId2"/>
          <a:srcRect l="32557" r="868"/>
          <a:stretch/>
        </p:blipFill>
        <p:spPr>
          <a:xfrm flipH="1">
            <a:off x="0" y="-159027"/>
            <a:ext cx="12192000" cy="10286247"/>
          </a:xfrm>
          <a:prstGeom prst="rect">
            <a:avLst/>
          </a:prstGeom>
        </p:spPr>
      </p:pic>
      <p:sp>
        <p:nvSpPr>
          <p:cNvPr id="6" name="Rectangle 5">
            <a:extLst>
              <a:ext uri="{FF2B5EF4-FFF2-40B4-BE49-F238E27FC236}">
                <a16:creationId xmlns:a16="http://schemas.microsoft.com/office/drawing/2014/main" id="{9A9D7EFB-8193-AE83-63F3-6868DF1E1F90}"/>
              </a:ext>
            </a:extLst>
          </p:cNvPr>
          <p:cNvSpPr/>
          <p:nvPr userDrawn="1"/>
        </p:nvSpPr>
        <p:spPr>
          <a:xfrm>
            <a:off x="-159025" y="2205318"/>
            <a:ext cx="4946178" cy="2003611"/>
          </a:xfrm>
          <a:prstGeom prst="rect">
            <a:avLst/>
          </a:pr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25120F7E-0616-AB2D-9331-44227A2CA822}"/>
              </a:ext>
            </a:extLst>
          </p:cNvPr>
          <p:cNvCxnSpPr>
            <a:cxnSpLocks/>
          </p:cNvCxnSpPr>
          <p:nvPr userDrawn="1"/>
        </p:nvCxnSpPr>
        <p:spPr>
          <a:xfrm flipV="1">
            <a:off x="3239871" y="369597"/>
            <a:ext cx="0" cy="18184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2A9E71A-0C48-70A6-4BA4-8C2577BA6EE8}"/>
              </a:ext>
            </a:extLst>
          </p:cNvPr>
          <p:cNvPicPr>
            <a:picLocks noChangeAspect="1"/>
          </p:cNvPicPr>
          <p:nvPr userDrawn="1"/>
        </p:nvPicPr>
        <p:blipFill>
          <a:blip r:embed="rId3"/>
          <a:stretch>
            <a:fillRect/>
          </a:stretch>
        </p:blipFill>
        <p:spPr>
          <a:xfrm>
            <a:off x="417095" y="336414"/>
            <a:ext cx="2680435" cy="201306"/>
          </a:xfrm>
          <a:prstGeom prst="rect">
            <a:avLst/>
          </a:prstGeom>
        </p:spPr>
      </p:pic>
      <p:cxnSp>
        <p:nvCxnSpPr>
          <p:cNvPr id="10" name="Straight Connector 9">
            <a:extLst>
              <a:ext uri="{FF2B5EF4-FFF2-40B4-BE49-F238E27FC236}">
                <a16:creationId xmlns:a16="http://schemas.microsoft.com/office/drawing/2014/main" id="{5CDC82FE-951A-DD7F-5F0B-600C21013806}"/>
              </a:ext>
            </a:extLst>
          </p:cNvPr>
          <p:cNvCxnSpPr>
            <a:cxnSpLocks/>
          </p:cNvCxnSpPr>
          <p:nvPr userDrawn="1"/>
        </p:nvCxnSpPr>
        <p:spPr>
          <a:xfrm>
            <a:off x="417095" y="3767733"/>
            <a:ext cx="9160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5D2025C-2290-7A95-C2B9-70892DECC007}"/>
              </a:ext>
            </a:extLst>
          </p:cNvPr>
          <p:cNvSpPr txBox="1"/>
          <p:nvPr userDrawn="1"/>
        </p:nvSpPr>
        <p:spPr>
          <a:xfrm>
            <a:off x="312922" y="2709627"/>
            <a:ext cx="6560320" cy="830997"/>
          </a:xfrm>
          <a:prstGeom prst="rect">
            <a:avLst/>
          </a:prstGeom>
          <a:noFill/>
        </p:spPr>
        <p:txBody>
          <a:bodyPr wrap="square" rtlCol="0">
            <a:spAutoFit/>
          </a:bodyPr>
          <a:lstStyle/>
          <a:p>
            <a:r>
              <a:rPr lang="en-US" sz="4800" b="1" dirty="0">
                <a:solidFill>
                  <a:schemeClr val="bg1"/>
                </a:solidFill>
                <a:latin typeface="Neue Haas Grotesk Text Pro" panose="020B0504020202020204" pitchFamily="34" charset="77"/>
              </a:rPr>
              <a:t>THANK YOU</a:t>
            </a:r>
          </a:p>
        </p:txBody>
      </p:sp>
    </p:spTree>
    <p:extLst>
      <p:ext uri="{BB962C8B-B14F-4D97-AF65-F5344CB8AC3E}">
        <p14:creationId xmlns:p14="http://schemas.microsoft.com/office/powerpoint/2010/main" val="335149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C77801-0E2E-6402-16AF-804172F853A7}"/>
              </a:ext>
            </a:extLst>
          </p:cNvPr>
          <p:cNvSpPr>
            <a:spLocks noGrp="1"/>
          </p:cNvSpPr>
          <p:nvPr>
            <p:ph type="title"/>
          </p:nvPr>
        </p:nvSpPr>
        <p:spPr>
          <a:xfrm>
            <a:off x="305765" y="180222"/>
            <a:ext cx="10515600" cy="14581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38384C7-0CF3-BE4C-AE81-014DD352CC63}"/>
              </a:ext>
            </a:extLst>
          </p:cNvPr>
          <p:cNvSpPr>
            <a:spLocks noGrp="1"/>
          </p:cNvSpPr>
          <p:nvPr>
            <p:ph type="body" idx="1"/>
          </p:nvPr>
        </p:nvSpPr>
        <p:spPr>
          <a:xfrm>
            <a:off x="305765" y="2079128"/>
            <a:ext cx="10515600" cy="38917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917425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58" r:id="rId7"/>
    <p:sldLayoutId id="2147483657" r:id="rId8"/>
    <p:sldLayoutId id="2147483655" r:id="rId9"/>
  </p:sldLayoutIdLst>
  <p:txStyles>
    <p:titleStyle>
      <a:lvl1pPr algn="l" defTabSz="914400" rtl="0" eaLnBrk="1" latinLnBrk="0" hangingPunct="1">
        <a:lnSpc>
          <a:spcPct val="90000"/>
        </a:lnSpc>
        <a:spcBef>
          <a:spcPct val="0"/>
        </a:spcBef>
        <a:buNone/>
        <a:defRPr sz="4400" b="1" kern="1200">
          <a:solidFill>
            <a:schemeClr val="tx1"/>
          </a:solidFill>
          <a:latin typeface="Neue Haas Grotesk Text Pro" panose="020B0504020202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25DD8-76BF-3B43-44F7-B2B916C47BE0}"/>
              </a:ext>
            </a:extLst>
          </p:cNvPr>
          <p:cNvSpPr txBox="1"/>
          <p:nvPr/>
        </p:nvSpPr>
        <p:spPr>
          <a:xfrm>
            <a:off x="314225" y="1338157"/>
            <a:ext cx="5882105" cy="2308324"/>
          </a:xfrm>
          <a:prstGeom prst="rect">
            <a:avLst/>
          </a:prstGeom>
          <a:noFill/>
        </p:spPr>
        <p:txBody>
          <a:bodyPr wrap="square" rtlCol="0">
            <a:spAutoFit/>
          </a:bodyPr>
          <a:lstStyle/>
          <a:p>
            <a:r>
              <a:rPr lang="en-US" sz="4800" b="1" dirty="0">
                <a:solidFill>
                  <a:schemeClr val="bg1"/>
                </a:solidFill>
                <a:latin typeface="Neue Haas Grotesk Text Pro" panose="020B0504020202020204" pitchFamily="34" charset="77"/>
              </a:rPr>
              <a:t>CLICK TO EDIT</a:t>
            </a:r>
          </a:p>
          <a:p>
            <a:r>
              <a:rPr lang="en-US" sz="4800" b="1" dirty="0">
                <a:solidFill>
                  <a:schemeClr val="bg1"/>
                </a:solidFill>
                <a:latin typeface="Neue Haas Grotesk Text Pro" panose="020B0504020202020204" pitchFamily="34" charset="77"/>
              </a:rPr>
              <a:t>MASTER TITLE</a:t>
            </a:r>
          </a:p>
          <a:p>
            <a:r>
              <a:rPr lang="en-US" sz="4800" b="1" dirty="0">
                <a:solidFill>
                  <a:schemeClr val="bg1"/>
                </a:solidFill>
                <a:latin typeface="Neue Haas Grotesk Text Pro" panose="020B0504020202020204" pitchFamily="34" charset="77"/>
              </a:rPr>
              <a:t>STYLE</a:t>
            </a:r>
          </a:p>
        </p:txBody>
      </p:sp>
      <p:sp>
        <p:nvSpPr>
          <p:cNvPr id="4" name="TextBox 3">
            <a:extLst>
              <a:ext uri="{FF2B5EF4-FFF2-40B4-BE49-F238E27FC236}">
                <a16:creationId xmlns:a16="http://schemas.microsoft.com/office/drawing/2014/main" id="{30616987-3456-75BA-70E4-8749A2B3FE94}"/>
              </a:ext>
            </a:extLst>
          </p:cNvPr>
          <p:cNvSpPr txBox="1"/>
          <p:nvPr/>
        </p:nvSpPr>
        <p:spPr>
          <a:xfrm>
            <a:off x="314225" y="3931920"/>
            <a:ext cx="4874995" cy="400110"/>
          </a:xfrm>
          <a:prstGeom prst="rect">
            <a:avLst/>
          </a:prstGeom>
          <a:noFill/>
        </p:spPr>
        <p:txBody>
          <a:bodyPr wrap="square" rtlCol="0">
            <a:spAutoFit/>
          </a:bodyPr>
          <a:lstStyle/>
          <a:p>
            <a:r>
              <a:rPr lang="en-US" sz="2000" dirty="0">
                <a:solidFill>
                  <a:schemeClr val="bg1"/>
                </a:solidFill>
                <a:latin typeface="Neue Haas Grotesk Text Pro" panose="020B0504020202020204" pitchFamily="34" charset="77"/>
              </a:rPr>
              <a:t>Click here to edit subhead</a:t>
            </a:r>
          </a:p>
        </p:txBody>
      </p:sp>
      <p:sp>
        <p:nvSpPr>
          <p:cNvPr id="5" name="TextBox 4">
            <a:extLst>
              <a:ext uri="{FF2B5EF4-FFF2-40B4-BE49-F238E27FC236}">
                <a16:creationId xmlns:a16="http://schemas.microsoft.com/office/drawing/2014/main" id="{572A0FF6-924B-F8A3-8588-68853A283962}"/>
              </a:ext>
            </a:extLst>
          </p:cNvPr>
          <p:cNvSpPr txBox="1"/>
          <p:nvPr/>
        </p:nvSpPr>
        <p:spPr>
          <a:xfrm>
            <a:off x="3294656" y="306143"/>
            <a:ext cx="3682759" cy="307777"/>
          </a:xfrm>
          <a:prstGeom prst="rect">
            <a:avLst/>
          </a:prstGeom>
          <a:noFill/>
        </p:spPr>
        <p:txBody>
          <a:bodyPr wrap="square" lIns="91440" tIns="45720" rIns="91440" bIns="45720" rtlCol="0" anchor="t">
            <a:spAutoFit/>
          </a:bodyPr>
          <a:lstStyle/>
          <a:p>
            <a:r>
              <a:rPr lang="en-US" sz="1400" b="1" dirty="0">
                <a:solidFill>
                  <a:schemeClr val="bg1"/>
                </a:solidFill>
                <a:latin typeface="Neue Haas Unica W1G"/>
              </a:rPr>
              <a:t>Click here to add unit identifier name</a:t>
            </a:r>
          </a:p>
        </p:txBody>
      </p:sp>
    </p:spTree>
    <p:extLst>
      <p:ext uri="{BB962C8B-B14F-4D97-AF65-F5344CB8AC3E}">
        <p14:creationId xmlns:p14="http://schemas.microsoft.com/office/powerpoint/2010/main" val="1419330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BC6F28-AFA3-CBC4-DCAB-8E2611969D7D}"/>
              </a:ext>
            </a:extLst>
          </p:cNvPr>
          <p:cNvSpPr txBox="1"/>
          <p:nvPr/>
        </p:nvSpPr>
        <p:spPr>
          <a:xfrm>
            <a:off x="3294656" y="306143"/>
            <a:ext cx="3682759" cy="307777"/>
          </a:xfrm>
          <a:prstGeom prst="rect">
            <a:avLst/>
          </a:prstGeom>
          <a:noFill/>
        </p:spPr>
        <p:txBody>
          <a:bodyPr wrap="square" rtlCol="0">
            <a:spAutoFit/>
          </a:bodyPr>
          <a:lstStyle/>
          <a:p>
            <a:r>
              <a:rPr lang="en-US" sz="1400" b="1" dirty="0">
                <a:solidFill>
                  <a:schemeClr val="bg1"/>
                </a:solidFill>
                <a:latin typeface="Neue Haas Unica W1G" panose="020B0504030206020203" pitchFamily="34" charset="0"/>
              </a:rPr>
              <a:t>Click here to add unit identifier name</a:t>
            </a:r>
          </a:p>
        </p:txBody>
      </p:sp>
    </p:spTree>
    <p:extLst>
      <p:ext uri="{BB962C8B-B14F-4D97-AF65-F5344CB8AC3E}">
        <p14:creationId xmlns:p14="http://schemas.microsoft.com/office/powerpoint/2010/main" val="4173959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4C4404-69CA-D42F-8E3C-95F4DE3B67DA}"/>
              </a:ext>
            </a:extLst>
          </p:cNvPr>
          <p:cNvSpPr>
            <a:spLocks noGrp="1"/>
          </p:cNvSpPr>
          <p:nvPr>
            <p:ph type="title" idx="2"/>
          </p:nvPr>
        </p:nvSpPr>
        <p:spPr/>
        <p:txBody>
          <a:bodyPr/>
          <a:lstStyle/>
          <a:p>
            <a:r>
              <a:rPr lang="en-US" dirty="0">
                <a:solidFill>
                  <a:schemeClr val="bg1"/>
                </a:solidFill>
              </a:rPr>
              <a:t>Headline Text Here</a:t>
            </a:r>
          </a:p>
        </p:txBody>
      </p:sp>
      <p:sp>
        <p:nvSpPr>
          <p:cNvPr id="2" name="Google Shape;147;p26">
            <a:extLst>
              <a:ext uri="{FF2B5EF4-FFF2-40B4-BE49-F238E27FC236}">
                <a16:creationId xmlns:a16="http://schemas.microsoft.com/office/drawing/2014/main" id="{C800DF06-1FD3-764D-7335-A80037B9B00C}"/>
              </a:ext>
            </a:extLst>
          </p:cNvPr>
          <p:cNvSpPr txBox="1">
            <a:spLocks/>
          </p:cNvSpPr>
          <p:nvPr/>
        </p:nvSpPr>
        <p:spPr>
          <a:xfrm>
            <a:off x="5250999" y="2009856"/>
            <a:ext cx="5138871" cy="2057400"/>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00" b="1" dirty="0">
                <a:solidFill>
                  <a:srgbClr val="C10230"/>
                </a:solidFill>
              </a:rPr>
              <a:t>Here you could describe the topic of the section</a:t>
            </a:r>
          </a:p>
          <a:p>
            <a:pPr marL="0" indent="0"/>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sed diam </a:t>
            </a:r>
            <a:r>
              <a:rPr lang="en-US" sz="1400" dirty="0" err="1">
                <a:solidFill>
                  <a:schemeClr val="tx1">
                    <a:lumMod val="50000"/>
                    <a:lumOff val="50000"/>
                  </a:schemeClr>
                </a:solidFill>
              </a:rPr>
              <a:t>nonummy</a:t>
            </a:r>
            <a:r>
              <a:rPr lang="en-US" sz="1400" dirty="0">
                <a:solidFill>
                  <a:schemeClr val="tx1">
                    <a:lumMod val="50000"/>
                    <a:lumOff val="50000"/>
                  </a:schemeClr>
                </a:solidFill>
              </a:rPr>
              <a:t> </a:t>
            </a:r>
            <a:r>
              <a:rPr lang="en-US" sz="1400" dirty="0" err="1">
                <a:solidFill>
                  <a:schemeClr val="tx1">
                    <a:lumMod val="50000"/>
                    <a:lumOff val="50000"/>
                  </a:schemeClr>
                </a:solidFill>
              </a:rPr>
              <a:t>nibh</a:t>
            </a:r>
            <a:r>
              <a:rPr lang="en-US" sz="1400" dirty="0">
                <a:solidFill>
                  <a:schemeClr val="tx1">
                    <a:lumMod val="50000"/>
                    <a:lumOff val="50000"/>
                  </a:schemeClr>
                </a:solidFill>
              </a:rPr>
              <a:t> </a:t>
            </a:r>
            <a:r>
              <a:rPr lang="en-US" sz="1400" dirty="0" err="1">
                <a:solidFill>
                  <a:schemeClr val="tx1">
                    <a:lumMod val="50000"/>
                    <a:lumOff val="50000"/>
                  </a:schemeClr>
                </a:solidFill>
              </a:rPr>
              <a:t>euismod</a:t>
            </a:r>
            <a:r>
              <a:rPr lang="en-US" sz="1400" dirty="0">
                <a:solidFill>
                  <a:schemeClr val="tx1">
                    <a:lumMod val="50000"/>
                    <a:lumOff val="50000"/>
                  </a:schemeClr>
                </a:solidFill>
              </a:rPr>
              <a:t> </a:t>
            </a:r>
            <a:r>
              <a:rPr lang="en-US" sz="1400" dirty="0" err="1">
                <a:solidFill>
                  <a:schemeClr val="tx1">
                    <a:lumMod val="50000"/>
                    <a:lumOff val="50000"/>
                  </a:schemeClr>
                </a:solidFill>
              </a:rPr>
              <a:t>tincidunt</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laoreet</a:t>
            </a:r>
            <a:r>
              <a:rPr lang="en-US" sz="1400" dirty="0">
                <a:solidFill>
                  <a:schemeClr val="tx1">
                    <a:lumMod val="50000"/>
                    <a:lumOff val="50000"/>
                  </a:schemeClr>
                </a:solidFill>
              </a:rPr>
              <a:t> dolore magna </a:t>
            </a:r>
            <a:r>
              <a:rPr lang="en-US" sz="1400" dirty="0" err="1">
                <a:solidFill>
                  <a:schemeClr val="tx1">
                    <a:lumMod val="50000"/>
                    <a:lumOff val="50000"/>
                  </a:schemeClr>
                </a:solidFill>
              </a:rPr>
              <a:t>aliquam</a:t>
            </a:r>
            <a:r>
              <a:rPr lang="en-US" sz="1400" dirty="0">
                <a:solidFill>
                  <a:schemeClr val="tx1">
                    <a:lumMod val="50000"/>
                    <a:lumOff val="50000"/>
                  </a:schemeClr>
                </a:solidFill>
              </a:rPr>
              <a:t> </a:t>
            </a:r>
            <a:r>
              <a:rPr lang="en-US" sz="1400" dirty="0" err="1">
                <a:solidFill>
                  <a:schemeClr val="tx1">
                    <a:lumMod val="50000"/>
                    <a:lumOff val="50000"/>
                  </a:schemeClr>
                </a:solidFill>
              </a:rPr>
              <a:t>erat</a:t>
            </a:r>
            <a:r>
              <a:rPr lang="en-US" sz="1400" dirty="0">
                <a:solidFill>
                  <a:schemeClr val="tx1">
                    <a:lumMod val="50000"/>
                    <a:lumOff val="50000"/>
                  </a:schemeClr>
                </a:solidFill>
              </a:rPr>
              <a:t> </a:t>
            </a:r>
            <a:r>
              <a:rPr lang="en-US" sz="1400" dirty="0" err="1">
                <a:solidFill>
                  <a:schemeClr val="tx1">
                    <a:lumMod val="50000"/>
                    <a:lumOff val="50000"/>
                  </a:schemeClr>
                </a:solidFill>
              </a:rPr>
              <a:t>volutpat</a:t>
            </a:r>
            <a:r>
              <a:rPr lang="en-US" sz="1400" dirty="0">
                <a:solidFill>
                  <a:schemeClr val="tx1">
                    <a:lumMod val="50000"/>
                    <a:lumOff val="50000"/>
                  </a:schemeClr>
                </a:solidFill>
              </a:rPr>
              <a:t>. Ut </a:t>
            </a:r>
            <a:r>
              <a:rPr lang="en-US" sz="1400" dirty="0" err="1">
                <a:solidFill>
                  <a:schemeClr val="tx1">
                    <a:lumMod val="50000"/>
                    <a:lumOff val="50000"/>
                  </a:schemeClr>
                </a:solidFill>
              </a:rPr>
              <a:t>wisi</a:t>
            </a:r>
            <a:r>
              <a:rPr lang="en-US" sz="1400" dirty="0">
                <a:solidFill>
                  <a:schemeClr val="tx1">
                    <a:lumMod val="50000"/>
                    <a:lumOff val="50000"/>
                  </a:schemeClr>
                </a:solidFill>
              </a:rPr>
              <a:t> </a:t>
            </a:r>
            <a:r>
              <a:rPr lang="en-US" sz="1400" dirty="0" err="1">
                <a:solidFill>
                  <a:schemeClr val="tx1">
                    <a:lumMod val="50000"/>
                    <a:lumOff val="50000"/>
                  </a:schemeClr>
                </a:solidFill>
              </a:rPr>
              <a:t>enim</a:t>
            </a:r>
            <a:r>
              <a:rPr lang="en-US" sz="1400" dirty="0">
                <a:solidFill>
                  <a:schemeClr val="tx1">
                    <a:lumMod val="50000"/>
                    <a:lumOff val="50000"/>
                  </a:schemeClr>
                </a:solidFill>
              </a:rPr>
              <a:t> ad minim </a:t>
            </a:r>
            <a:r>
              <a:rPr lang="en-US" sz="1400" dirty="0" err="1">
                <a:solidFill>
                  <a:schemeClr val="tx1">
                    <a:lumMod val="50000"/>
                    <a:lumOff val="50000"/>
                  </a:schemeClr>
                </a:solidFill>
              </a:rPr>
              <a:t>veniam</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a:t>
            </a:r>
            <a:r>
              <a:rPr lang="en-US" sz="1400" dirty="0" err="1">
                <a:solidFill>
                  <a:schemeClr val="tx1">
                    <a:lumMod val="50000"/>
                    <a:lumOff val="50000"/>
                  </a:schemeClr>
                </a:solidFill>
              </a:rPr>
              <a:t>nostrud</a:t>
            </a:r>
            <a:r>
              <a:rPr lang="en-US" sz="1400" dirty="0">
                <a:solidFill>
                  <a:schemeClr val="tx1">
                    <a:lumMod val="50000"/>
                    <a:lumOff val="50000"/>
                  </a:schemeClr>
                </a:solidFill>
              </a:rPr>
              <a:t> </a:t>
            </a:r>
            <a:r>
              <a:rPr lang="en-US" sz="1400" dirty="0" err="1">
                <a:solidFill>
                  <a:schemeClr val="tx1">
                    <a:lumMod val="50000"/>
                    <a:lumOff val="50000"/>
                  </a:schemeClr>
                </a:solidFill>
              </a:rPr>
              <a:t>exerci</a:t>
            </a:r>
            <a:r>
              <a:rPr lang="en-US" sz="1400" dirty="0">
                <a:solidFill>
                  <a:schemeClr val="tx1">
                    <a:lumMod val="50000"/>
                    <a:lumOff val="50000"/>
                  </a:schemeClr>
                </a:solidFill>
              </a:rPr>
              <a:t> </a:t>
            </a:r>
            <a:r>
              <a:rPr lang="en-US" sz="1400" dirty="0" err="1">
                <a:solidFill>
                  <a:schemeClr val="tx1">
                    <a:lumMod val="50000"/>
                    <a:lumOff val="50000"/>
                  </a:schemeClr>
                </a:solidFill>
              </a:rPr>
              <a:t>tation</a:t>
            </a:r>
            <a:r>
              <a:rPr lang="en-US" sz="1400" dirty="0">
                <a:solidFill>
                  <a:schemeClr val="tx1">
                    <a:lumMod val="50000"/>
                    <a:lumOff val="50000"/>
                  </a:schemeClr>
                </a:solidFill>
              </a:rPr>
              <a:t> </a:t>
            </a:r>
            <a:r>
              <a:rPr lang="en-US" sz="1400" dirty="0" err="1">
                <a:solidFill>
                  <a:schemeClr val="tx1">
                    <a:lumMod val="50000"/>
                    <a:lumOff val="50000"/>
                  </a:schemeClr>
                </a:solidFill>
              </a:rPr>
              <a:t>ullamcorper</a:t>
            </a:r>
            <a:r>
              <a:rPr lang="en-US" sz="1400" dirty="0">
                <a:solidFill>
                  <a:schemeClr val="tx1">
                    <a:lumMod val="50000"/>
                    <a:lumOff val="50000"/>
                  </a:schemeClr>
                </a:solidFill>
              </a:rPr>
              <a:t> </a:t>
            </a:r>
            <a:r>
              <a:rPr lang="en-US" sz="1400" dirty="0" err="1">
                <a:solidFill>
                  <a:schemeClr val="tx1">
                    <a:lumMod val="50000"/>
                    <a:lumOff val="50000"/>
                  </a:schemeClr>
                </a:solidFill>
              </a:rPr>
              <a:t>suscipit</a:t>
            </a:r>
            <a:r>
              <a:rPr lang="en-US" sz="1400" dirty="0">
                <a:solidFill>
                  <a:schemeClr val="tx1">
                    <a:lumMod val="50000"/>
                    <a:lumOff val="50000"/>
                  </a:schemeClr>
                </a:solidFill>
              </a:rPr>
              <a:t> </a:t>
            </a:r>
            <a:r>
              <a:rPr lang="en-US" sz="1400" dirty="0" err="1">
                <a:solidFill>
                  <a:schemeClr val="tx1">
                    <a:lumMod val="50000"/>
                    <a:lumOff val="50000"/>
                  </a:schemeClr>
                </a:solidFill>
              </a:rPr>
              <a:t>lobortis</a:t>
            </a:r>
            <a:r>
              <a:rPr lang="en-US" sz="1400" dirty="0">
                <a:solidFill>
                  <a:schemeClr val="tx1">
                    <a:lumMod val="50000"/>
                    <a:lumOff val="50000"/>
                  </a:schemeClr>
                </a:solidFill>
              </a:rPr>
              <a:t> </a:t>
            </a:r>
            <a:r>
              <a:rPr lang="en-US" sz="1400" dirty="0" err="1">
                <a:solidFill>
                  <a:schemeClr val="tx1">
                    <a:lumMod val="50000"/>
                    <a:lumOff val="50000"/>
                  </a:schemeClr>
                </a:solidFill>
              </a:rPr>
              <a:t>nisl</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aliquip</a:t>
            </a:r>
            <a:r>
              <a:rPr lang="en-US" sz="1400" dirty="0">
                <a:solidFill>
                  <a:schemeClr val="tx1">
                    <a:lumMod val="50000"/>
                    <a:lumOff val="50000"/>
                  </a:schemeClr>
                </a:solidFill>
              </a:rPr>
              <a:t> ex </a:t>
            </a:r>
            <a:r>
              <a:rPr lang="en-US" sz="1400" dirty="0" err="1">
                <a:solidFill>
                  <a:schemeClr val="tx1">
                    <a:lumMod val="50000"/>
                    <a:lumOff val="50000"/>
                  </a:schemeClr>
                </a:solidFill>
              </a:rPr>
              <a:t>ea</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a:t>
            </a:r>
            <a:r>
              <a:rPr lang="en-US" sz="1600" dirty="0">
                <a:solidFill>
                  <a:srgbClr val="8E1537"/>
                </a:solidFill>
              </a:rPr>
              <a:t> </a:t>
            </a:r>
          </a:p>
        </p:txBody>
      </p:sp>
      <p:sp>
        <p:nvSpPr>
          <p:cNvPr id="4" name="Google Shape;147;p26">
            <a:extLst>
              <a:ext uri="{FF2B5EF4-FFF2-40B4-BE49-F238E27FC236}">
                <a16:creationId xmlns:a16="http://schemas.microsoft.com/office/drawing/2014/main" id="{8BFBE265-333F-81FA-9E33-B87656836586}"/>
              </a:ext>
            </a:extLst>
          </p:cNvPr>
          <p:cNvSpPr txBox="1">
            <a:spLocks/>
          </p:cNvSpPr>
          <p:nvPr/>
        </p:nvSpPr>
        <p:spPr>
          <a:xfrm>
            <a:off x="5250999" y="4067256"/>
            <a:ext cx="5138871" cy="1658110"/>
          </a:xfrm>
          <a:prstGeom prst="rect">
            <a:avLst/>
          </a:prstGeom>
        </p:spPr>
        <p:txBody>
          <a:bodyPr spcFirstLastPara="1" vert="horz" wrap="square" lIns="121900" tIns="121900" rIns="121900" bIns="121900"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pPr marL="0" indent="0"/>
            <a:r>
              <a:rPr lang="en-US" sz="1600" b="1" dirty="0">
                <a:solidFill>
                  <a:srgbClr val="C10230"/>
                </a:solidFill>
              </a:rPr>
              <a:t>Here you could describe the topic of the section</a:t>
            </a:r>
            <a:endParaRPr lang="en-US" sz="1400" dirty="0">
              <a:solidFill>
                <a:schemeClr val="tx1">
                  <a:lumMod val="50000"/>
                  <a:lumOff val="50000"/>
                </a:schemeClr>
              </a:solidFill>
            </a:endParaRPr>
          </a:p>
          <a:p>
            <a:pPr marL="0" indent="0"/>
            <a:endParaRPr lang="en-US" sz="1400" dirty="0">
              <a:solidFill>
                <a:schemeClr val="tx1">
                  <a:lumMod val="50000"/>
                  <a:lumOff val="50000"/>
                </a:schemeClr>
              </a:solidFill>
            </a:endParaRPr>
          </a:p>
          <a:p>
            <a:pPr marL="0" indent="0"/>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sed diam </a:t>
            </a:r>
            <a:r>
              <a:rPr lang="en-US" sz="1400" dirty="0" err="1">
                <a:solidFill>
                  <a:schemeClr val="tx1">
                    <a:lumMod val="50000"/>
                    <a:lumOff val="50000"/>
                  </a:schemeClr>
                </a:solidFill>
              </a:rPr>
              <a:t>nonummy</a:t>
            </a:r>
            <a:r>
              <a:rPr lang="en-US" sz="1400" dirty="0">
                <a:solidFill>
                  <a:schemeClr val="tx1">
                    <a:lumMod val="50000"/>
                    <a:lumOff val="50000"/>
                  </a:schemeClr>
                </a:solidFill>
              </a:rPr>
              <a:t> </a:t>
            </a:r>
            <a:r>
              <a:rPr lang="en-US" sz="1400" dirty="0" err="1">
                <a:solidFill>
                  <a:schemeClr val="tx1">
                    <a:lumMod val="50000"/>
                    <a:lumOff val="50000"/>
                  </a:schemeClr>
                </a:solidFill>
              </a:rPr>
              <a:t>nibh</a:t>
            </a:r>
            <a:r>
              <a:rPr lang="en-US" sz="1400" dirty="0">
                <a:solidFill>
                  <a:schemeClr val="tx1">
                    <a:lumMod val="50000"/>
                    <a:lumOff val="50000"/>
                  </a:schemeClr>
                </a:solidFill>
              </a:rPr>
              <a:t> </a:t>
            </a:r>
            <a:r>
              <a:rPr lang="en-US" sz="1400" dirty="0" err="1">
                <a:solidFill>
                  <a:schemeClr val="tx1">
                    <a:lumMod val="50000"/>
                    <a:lumOff val="50000"/>
                  </a:schemeClr>
                </a:solidFill>
              </a:rPr>
              <a:t>euismod</a:t>
            </a:r>
            <a:r>
              <a:rPr lang="en-US" sz="1400" dirty="0">
                <a:solidFill>
                  <a:schemeClr val="tx1">
                    <a:lumMod val="50000"/>
                    <a:lumOff val="50000"/>
                  </a:schemeClr>
                </a:solidFill>
              </a:rPr>
              <a:t> </a:t>
            </a:r>
            <a:r>
              <a:rPr lang="en-US" sz="1400" dirty="0" err="1">
                <a:solidFill>
                  <a:schemeClr val="tx1">
                    <a:lumMod val="50000"/>
                    <a:lumOff val="50000"/>
                  </a:schemeClr>
                </a:solidFill>
              </a:rPr>
              <a:t>tincidunt</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laoreet</a:t>
            </a:r>
            <a:r>
              <a:rPr lang="en-US" sz="1400" dirty="0">
                <a:solidFill>
                  <a:schemeClr val="tx1">
                    <a:lumMod val="50000"/>
                    <a:lumOff val="50000"/>
                  </a:schemeClr>
                </a:solidFill>
              </a:rPr>
              <a:t> dolore magna </a:t>
            </a:r>
            <a:r>
              <a:rPr lang="en-US" sz="1400" dirty="0" err="1">
                <a:solidFill>
                  <a:schemeClr val="tx1">
                    <a:lumMod val="50000"/>
                    <a:lumOff val="50000"/>
                  </a:schemeClr>
                </a:solidFill>
              </a:rPr>
              <a:t>aliquam</a:t>
            </a:r>
            <a:r>
              <a:rPr lang="en-US" sz="1400" dirty="0">
                <a:solidFill>
                  <a:schemeClr val="tx1">
                    <a:lumMod val="50000"/>
                    <a:lumOff val="50000"/>
                  </a:schemeClr>
                </a:solidFill>
              </a:rPr>
              <a:t> </a:t>
            </a:r>
            <a:r>
              <a:rPr lang="en-US" sz="1400" dirty="0" err="1">
                <a:solidFill>
                  <a:schemeClr val="tx1">
                    <a:lumMod val="50000"/>
                    <a:lumOff val="50000"/>
                  </a:schemeClr>
                </a:solidFill>
              </a:rPr>
              <a:t>erat</a:t>
            </a:r>
            <a:r>
              <a:rPr lang="en-US" sz="1400" dirty="0">
                <a:solidFill>
                  <a:schemeClr val="tx1">
                    <a:lumMod val="50000"/>
                    <a:lumOff val="50000"/>
                  </a:schemeClr>
                </a:solidFill>
              </a:rPr>
              <a:t> </a:t>
            </a:r>
            <a:r>
              <a:rPr lang="en-US" sz="1400" dirty="0" err="1">
                <a:solidFill>
                  <a:schemeClr val="tx1">
                    <a:lumMod val="50000"/>
                    <a:lumOff val="50000"/>
                  </a:schemeClr>
                </a:solidFill>
              </a:rPr>
              <a:t>volutpat</a:t>
            </a:r>
            <a:r>
              <a:rPr lang="en-US" sz="1400" dirty="0">
                <a:solidFill>
                  <a:schemeClr val="tx1">
                    <a:lumMod val="50000"/>
                    <a:lumOff val="50000"/>
                  </a:schemeClr>
                </a:solidFill>
              </a:rPr>
              <a:t>. Ut </a:t>
            </a:r>
            <a:r>
              <a:rPr lang="en-US" sz="1400" dirty="0" err="1">
                <a:solidFill>
                  <a:schemeClr val="tx1">
                    <a:lumMod val="50000"/>
                    <a:lumOff val="50000"/>
                  </a:schemeClr>
                </a:solidFill>
              </a:rPr>
              <a:t>wisi</a:t>
            </a:r>
            <a:r>
              <a:rPr lang="en-US" sz="1400" dirty="0">
                <a:solidFill>
                  <a:schemeClr val="tx1">
                    <a:lumMod val="50000"/>
                    <a:lumOff val="50000"/>
                  </a:schemeClr>
                </a:solidFill>
              </a:rPr>
              <a:t> </a:t>
            </a:r>
            <a:r>
              <a:rPr lang="en-US" sz="1400" dirty="0" err="1">
                <a:solidFill>
                  <a:schemeClr val="tx1">
                    <a:lumMod val="50000"/>
                    <a:lumOff val="50000"/>
                  </a:schemeClr>
                </a:solidFill>
              </a:rPr>
              <a:t>enim</a:t>
            </a:r>
            <a:r>
              <a:rPr lang="en-US" sz="1400" dirty="0">
                <a:solidFill>
                  <a:schemeClr val="tx1">
                    <a:lumMod val="50000"/>
                    <a:lumOff val="50000"/>
                  </a:schemeClr>
                </a:solidFill>
              </a:rPr>
              <a:t> ad minim </a:t>
            </a:r>
            <a:r>
              <a:rPr lang="en-US" sz="1400" dirty="0" err="1">
                <a:solidFill>
                  <a:schemeClr val="tx1">
                    <a:lumMod val="50000"/>
                    <a:lumOff val="50000"/>
                  </a:schemeClr>
                </a:solidFill>
              </a:rPr>
              <a:t>veniam</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a:t>
            </a:r>
            <a:r>
              <a:rPr lang="en-US" sz="1400" dirty="0" err="1">
                <a:solidFill>
                  <a:schemeClr val="tx1">
                    <a:lumMod val="50000"/>
                    <a:lumOff val="50000"/>
                  </a:schemeClr>
                </a:solidFill>
              </a:rPr>
              <a:t>nostrud</a:t>
            </a:r>
            <a:r>
              <a:rPr lang="en-US" sz="1400" dirty="0">
                <a:solidFill>
                  <a:schemeClr val="tx1">
                    <a:lumMod val="50000"/>
                    <a:lumOff val="50000"/>
                  </a:schemeClr>
                </a:solidFill>
              </a:rPr>
              <a:t> </a:t>
            </a:r>
            <a:r>
              <a:rPr lang="en-US" sz="1400" dirty="0" err="1">
                <a:solidFill>
                  <a:schemeClr val="tx1">
                    <a:lumMod val="50000"/>
                    <a:lumOff val="50000"/>
                  </a:schemeClr>
                </a:solidFill>
              </a:rPr>
              <a:t>exerci</a:t>
            </a:r>
            <a:r>
              <a:rPr lang="en-US" sz="1400" dirty="0">
                <a:solidFill>
                  <a:schemeClr val="tx1">
                    <a:lumMod val="50000"/>
                    <a:lumOff val="50000"/>
                  </a:schemeClr>
                </a:solidFill>
              </a:rPr>
              <a:t> </a:t>
            </a:r>
            <a:r>
              <a:rPr lang="en-US" sz="1400" dirty="0" err="1">
                <a:solidFill>
                  <a:schemeClr val="tx1">
                    <a:lumMod val="50000"/>
                    <a:lumOff val="50000"/>
                  </a:schemeClr>
                </a:solidFill>
              </a:rPr>
              <a:t>tation</a:t>
            </a:r>
            <a:r>
              <a:rPr lang="en-US" sz="1400" dirty="0">
                <a:solidFill>
                  <a:schemeClr val="tx1">
                    <a:lumMod val="50000"/>
                    <a:lumOff val="50000"/>
                  </a:schemeClr>
                </a:solidFill>
              </a:rPr>
              <a:t> </a:t>
            </a:r>
            <a:r>
              <a:rPr lang="en-US" sz="1400" dirty="0" err="1">
                <a:solidFill>
                  <a:schemeClr val="tx1">
                    <a:lumMod val="50000"/>
                    <a:lumOff val="50000"/>
                  </a:schemeClr>
                </a:solidFill>
              </a:rPr>
              <a:t>ullamcorper</a:t>
            </a:r>
            <a:r>
              <a:rPr lang="en-US" sz="1400" dirty="0">
                <a:solidFill>
                  <a:schemeClr val="tx1">
                    <a:lumMod val="50000"/>
                    <a:lumOff val="50000"/>
                  </a:schemeClr>
                </a:solidFill>
              </a:rPr>
              <a:t> </a:t>
            </a:r>
            <a:r>
              <a:rPr lang="en-US" sz="1400" dirty="0" err="1">
                <a:solidFill>
                  <a:schemeClr val="tx1">
                    <a:lumMod val="50000"/>
                    <a:lumOff val="50000"/>
                  </a:schemeClr>
                </a:solidFill>
              </a:rPr>
              <a:t>suscipit</a:t>
            </a:r>
            <a:r>
              <a:rPr lang="en-US" sz="1400" dirty="0">
                <a:solidFill>
                  <a:schemeClr val="tx1">
                    <a:lumMod val="50000"/>
                    <a:lumOff val="50000"/>
                  </a:schemeClr>
                </a:solidFill>
              </a:rPr>
              <a:t> </a:t>
            </a:r>
            <a:r>
              <a:rPr lang="en-US" sz="1400" dirty="0" err="1">
                <a:solidFill>
                  <a:schemeClr val="tx1">
                    <a:lumMod val="50000"/>
                    <a:lumOff val="50000"/>
                  </a:schemeClr>
                </a:solidFill>
              </a:rPr>
              <a:t>lobortis</a:t>
            </a:r>
            <a:r>
              <a:rPr lang="en-US" sz="1400" dirty="0">
                <a:solidFill>
                  <a:schemeClr val="tx1">
                    <a:lumMod val="50000"/>
                    <a:lumOff val="50000"/>
                  </a:schemeClr>
                </a:solidFill>
              </a:rPr>
              <a:t> </a:t>
            </a:r>
            <a:r>
              <a:rPr lang="en-US" sz="1400" dirty="0" err="1">
                <a:solidFill>
                  <a:schemeClr val="tx1">
                    <a:lumMod val="50000"/>
                    <a:lumOff val="50000"/>
                  </a:schemeClr>
                </a:solidFill>
              </a:rPr>
              <a:t>nisl</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aliquip</a:t>
            </a:r>
            <a:r>
              <a:rPr lang="en-US" sz="1400" dirty="0">
                <a:solidFill>
                  <a:schemeClr val="tx1">
                    <a:lumMod val="50000"/>
                    <a:lumOff val="50000"/>
                  </a:schemeClr>
                </a:solidFill>
              </a:rPr>
              <a:t> ex </a:t>
            </a:r>
            <a:r>
              <a:rPr lang="en-US" sz="1400" dirty="0" err="1">
                <a:solidFill>
                  <a:schemeClr val="tx1">
                    <a:lumMod val="50000"/>
                    <a:lumOff val="50000"/>
                  </a:schemeClr>
                </a:solidFill>
              </a:rPr>
              <a:t>ea</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a:t>
            </a:r>
          </a:p>
          <a:p>
            <a:pPr marL="0" indent="0"/>
            <a:endParaRPr lang="en-US" sz="1400" dirty="0">
              <a:solidFill>
                <a:schemeClr val="tx1">
                  <a:lumMod val="50000"/>
                  <a:lumOff val="50000"/>
                </a:schemeClr>
              </a:solidFill>
            </a:endParaRPr>
          </a:p>
          <a:p>
            <a:pPr marL="0" indent="0"/>
            <a:endParaRPr lang="en-US" sz="1400" dirty="0">
              <a:solidFill>
                <a:schemeClr val="tx1">
                  <a:lumMod val="50000"/>
                  <a:lumOff val="50000"/>
                </a:schemeClr>
              </a:solidFill>
            </a:endParaRPr>
          </a:p>
          <a:p>
            <a:pPr marL="0" indent="0"/>
            <a:endParaRPr lang="en-US" sz="1400" dirty="0">
              <a:solidFill>
                <a:schemeClr val="tx1">
                  <a:lumMod val="50000"/>
                  <a:lumOff val="50000"/>
                </a:schemeClr>
              </a:solidFill>
            </a:endParaRPr>
          </a:p>
          <a:p>
            <a:pPr marL="0" indent="0"/>
            <a:endParaRPr lang="en-US" sz="1400" dirty="0">
              <a:solidFill>
                <a:schemeClr val="tx1">
                  <a:lumMod val="50000"/>
                  <a:lumOff val="50000"/>
                </a:schemeClr>
              </a:solidFill>
            </a:endParaRPr>
          </a:p>
          <a:p>
            <a:pPr marL="0" indent="0"/>
            <a:endParaRPr lang="en-US" sz="1400" dirty="0">
              <a:solidFill>
                <a:schemeClr val="tx1">
                  <a:lumMod val="50000"/>
                  <a:lumOff val="50000"/>
                </a:schemeClr>
              </a:solidFill>
            </a:endParaRPr>
          </a:p>
          <a:p>
            <a:pPr marL="0" indent="0"/>
            <a:endParaRPr lang="en-US" sz="1600" dirty="0">
              <a:solidFill>
                <a:srgbClr val="8E1537"/>
              </a:solidFill>
            </a:endParaRPr>
          </a:p>
          <a:p>
            <a:pPr marL="0" indent="0"/>
            <a:endParaRPr lang="en-US" sz="1600" dirty="0">
              <a:solidFill>
                <a:srgbClr val="8E1537"/>
              </a:solidFill>
            </a:endParaRPr>
          </a:p>
          <a:p>
            <a:pPr marL="0" indent="0"/>
            <a:endParaRPr lang="en-US" sz="1600" dirty="0">
              <a:solidFill>
                <a:srgbClr val="8E1537"/>
              </a:solidFill>
            </a:endParaRPr>
          </a:p>
          <a:p>
            <a:pPr marL="0" indent="0"/>
            <a:r>
              <a:rPr lang="en-US" sz="1600" dirty="0">
                <a:solidFill>
                  <a:srgbClr val="8E1537"/>
                </a:solidFill>
              </a:rPr>
              <a:t> </a:t>
            </a:r>
          </a:p>
        </p:txBody>
      </p:sp>
      <p:sp>
        <p:nvSpPr>
          <p:cNvPr id="5" name="Subtitle 2">
            <a:extLst>
              <a:ext uri="{FF2B5EF4-FFF2-40B4-BE49-F238E27FC236}">
                <a16:creationId xmlns:a16="http://schemas.microsoft.com/office/drawing/2014/main" id="{84BCBA73-1D67-79FC-0270-3298C6309E90}"/>
              </a:ext>
            </a:extLst>
          </p:cNvPr>
          <p:cNvSpPr txBox="1">
            <a:spLocks/>
          </p:cNvSpPr>
          <p:nvPr/>
        </p:nvSpPr>
        <p:spPr>
          <a:xfrm>
            <a:off x="417095" y="3877970"/>
            <a:ext cx="3263365" cy="2702442"/>
          </a:xfrm>
          <a:prstGeom prst="rect">
            <a:avLst/>
          </a:prstGeom>
        </p:spPr>
        <p:txBody>
          <a:bodyPr spcFirstLastPara="1" vert="horz" wrap="square" lIns="91425" tIns="91425" rIns="91425" bIns="91425"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r>
              <a:rPr lang="en-US" sz="1600" dirty="0">
                <a:solidFill>
                  <a:schemeClr val="bg1"/>
                </a:solidFill>
                <a:latin typeface="Neue Haas Unica W1G" panose="020B0504030206020203" pitchFamily="34" charset="0"/>
              </a:rPr>
              <a:t>Lorem ipsum dolor sit </a:t>
            </a:r>
            <a:r>
              <a:rPr lang="en-US" sz="1600" dirty="0" err="1">
                <a:solidFill>
                  <a:schemeClr val="bg1"/>
                </a:solidFill>
                <a:latin typeface="Neue Haas Unica W1G" panose="020B0504030206020203" pitchFamily="34" charset="0"/>
              </a:rPr>
              <a:t>amet</a:t>
            </a:r>
            <a:r>
              <a:rPr lang="en-US" sz="1600" dirty="0">
                <a:solidFill>
                  <a:schemeClr val="bg1"/>
                </a:solidFill>
                <a:latin typeface="Neue Haas Unica W1G" panose="020B0504030206020203" pitchFamily="34" charset="0"/>
              </a:rPr>
              <a:t>,</a:t>
            </a:r>
          </a:p>
          <a:p>
            <a:r>
              <a:rPr lang="en-US" sz="1600" dirty="0" err="1">
                <a:solidFill>
                  <a:schemeClr val="bg1"/>
                </a:solidFill>
                <a:latin typeface="Neue Haas Unica W1G" panose="020B0504030206020203" pitchFamily="34" charset="0"/>
              </a:rPr>
              <a:t>consectetuer</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adipiscing</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elit</a:t>
            </a:r>
            <a:r>
              <a:rPr lang="en-US" sz="1600" dirty="0">
                <a:solidFill>
                  <a:schemeClr val="bg1"/>
                </a:solidFill>
                <a:latin typeface="Neue Haas Unica W1G" panose="020B0504030206020203" pitchFamily="34" charset="0"/>
              </a:rPr>
              <a:t>, </a:t>
            </a:r>
          </a:p>
          <a:p>
            <a:r>
              <a:rPr lang="en-US" sz="1600" dirty="0">
                <a:solidFill>
                  <a:schemeClr val="bg1"/>
                </a:solidFill>
                <a:latin typeface="Neue Haas Unica W1G" panose="020B0504030206020203" pitchFamily="34" charset="0"/>
              </a:rPr>
              <a:t>sed diam </a:t>
            </a:r>
            <a:r>
              <a:rPr lang="en-US" sz="1600" dirty="0" err="1">
                <a:solidFill>
                  <a:schemeClr val="bg1"/>
                </a:solidFill>
                <a:latin typeface="Neue Haas Unica W1G" panose="020B0504030206020203" pitchFamily="34" charset="0"/>
              </a:rPr>
              <a:t>nonummy</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nibh</a:t>
            </a:r>
            <a:endParaRPr lang="en-US" sz="1600" dirty="0">
              <a:solidFill>
                <a:schemeClr val="bg1"/>
              </a:solidFill>
              <a:latin typeface="Neue Haas Unica W1G" panose="020B0504030206020203" pitchFamily="34" charset="0"/>
            </a:endParaRPr>
          </a:p>
          <a:p>
            <a:r>
              <a:rPr lang="en-US" sz="1600" dirty="0" err="1">
                <a:solidFill>
                  <a:schemeClr val="bg1"/>
                </a:solidFill>
                <a:latin typeface="Neue Haas Unica W1G" panose="020B0504030206020203" pitchFamily="34" charset="0"/>
              </a:rPr>
              <a:t>euismod</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tincidunt</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ut</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laoreet</a:t>
            </a:r>
            <a:endParaRPr lang="en-US" sz="1600" dirty="0">
              <a:solidFill>
                <a:schemeClr val="bg1"/>
              </a:solidFill>
              <a:latin typeface="Neue Haas Unica W1G" panose="020B0504030206020203" pitchFamily="34" charset="0"/>
            </a:endParaRPr>
          </a:p>
          <a:p>
            <a:r>
              <a:rPr lang="en-US" sz="1600" dirty="0">
                <a:solidFill>
                  <a:schemeClr val="bg1"/>
                </a:solidFill>
                <a:latin typeface="Neue Haas Unica W1G" panose="020B0504030206020203" pitchFamily="34" charset="0"/>
              </a:rPr>
              <a:t>dolore magna </a:t>
            </a:r>
            <a:r>
              <a:rPr lang="en-US" sz="1600" dirty="0" err="1">
                <a:solidFill>
                  <a:schemeClr val="bg1"/>
                </a:solidFill>
                <a:latin typeface="Neue Haas Unica W1G" panose="020B0504030206020203" pitchFamily="34" charset="0"/>
              </a:rPr>
              <a:t>aliquam</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erat</a:t>
            </a:r>
            <a:endParaRPr lang="en-US" sz="1600" dirty="0">
              <a:solidFill>
                <a:schemeClr val="bg1"/>
              </a:solidFill>
              <a:latin typeface="Neue Haas Unica W1G" panose="020B0504030206020203" pitchFamily="34" charset="0"/>
            </a:endParaRPr>
          </a:p>
          <a:p>
            <a:r>
              <a:rPr lang="en-US" sz="1600" dirty="0" err="1">
                <a:solidFill>
                  <a:schemeClr val="bg1"/>
                </a:solidFill>
                <a:latin typeface="Neue Haas Unica W1G" panose="020B0504030206020203" pitchFamily="34" charset="0"/>
              </a:rPr>
              <a:t>volutpat</a:t>
            </a:r>
            <a:r>
              <a:rPr lang="en-US" sz="1600" dirty="0">
                <a:solidFill>
                  <a:schemeClr val="bg1"/>
                </a:solidFill>
                <a:latin typeface="Neue Haas Unica W1G" panose="020B0504030206020203" pitchFamily="34" charset="0"/>
              </a:rPr>
              <a:t>. Ut </a:t>
            </a:r>
            <a:r>
              <a:rPr lang="en-US" sz="1600" dirty="0" err="1">
                <a:solidFill>
                  <a:schemeClr val="bg1"/>
                </a:solidFill>
                <a:latin typeface="Neue Haas Unica W1G" panose="020B0504030206020203" pitchFamily="34" charset="0"/>
              </a:rPr>
              <a:t>wisi</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enim</a:t>
            </a:r>
            <a:r>
              <a:rPr lang="en-US" sz="1600" dirty="0">
                <a:solidFill>
                  <a:schemeClr val="bg1"/>
                </a:solidFill>
                <a:latin typeface="Neue Haas Unica W1G" panose="020B0504030206020203" pitchFamily="34" charset="0"/>
              </a:rPr>
              <a:t> ad</a:t>
            </a:r>
          </a:p>
          <a:p>
            <a:r>
              <a:rPr lang="en-US" sz="1600" dirty="0">
                <a:solidFill>
                  <a:schemeClr val="bg1"/>
                </a:solidFill>
                <a:latin typeface="Neue Haas Unica W1G" panose="020B0504030206020203" pitchFamily="34" charset="0"/>
              </a:rPr>
              <a:t>minim </a:t>
            </a:r>
            <a:r>
              <a:rPr lang="en-US" sz="1600" dirty="0" err="1">
                <a:solidFill>
                  <a:schemeClr val="bg1"/>
                </a:solidFill>
                <a:latin typeface="Neue Haas Unica W1G" panose="020B0504030206020203" pitchFamily="34" charset="0"/>
              </a:rPr>
              <a:t>veniam</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quis</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nostrud</a:t>
            </a:r>
            <a:endParaRPr lang="en-US" sz="1600" dirty="0">
              <a:solidFill>
                <a:schemeClr val="bg1"/>
              </a:solidFill>
              <a:latin typeface="Neue Haas Unica W1G" panose="020B0504030206020203" pitchFamily="34" charset="0"/>
            </a:endParaRPr>
          </a:p>
          <a:p>
            <a:r>
              <a:rPr lang="en-US" sz="1600" dirty="0" err="1">
                <a:solidFill>
                  <a:schemeClr val="bg1"/>
                </a:solidFill>
                <a:latin typeface="Neue Haas Unica W1G" panose="020B0504030206020203" pitchFamily="34" charset="0"/>
              </a:rPr>
              <a:t>exerci</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tation</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ullamcorper</a:t>
            </a:r>
            <a:endParaRPr lang="en-US" sz="1600" dirty="0">
              <a:solidFill>
                <a:schemeClr val="bg1"/>
              </a:solidFill>
              <a:latin typeface="Neue Haas Unica W1G" panose="020B0504030206020203" pitchFamily="34" charset="0"/>
            </a:endParaRPr>
          </a:p>
          <a:p>
            <a:r>
              <a:rPr lang="en-US" sz="1600" dirty="0" err="1">
                <a:solidFill>
                  <a:schemeClr val="bg1"/>
                </a:solidFill>
                <a:latin typeface="Neue Haas Unica W1G" panose="020B0504030206020203" pitchFamily="34" charset="0"/>
              </a:rPr>
              <a:t>suscipit</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lobortis</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nisl</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ut</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aliquip</a:t>
            </a:r>
            <a:endParaRPr lang="en-US" sz="1600" dirty="0">
              <a:solidFill>
                <a:schemeClr val="bg1"/>
              </a:solidFill>
              <a:latin typeface="Neue Haas Unica W1G" panose="020B0504030206020203" pitchFamily="34" charset="0"/>
            </a:endParaRPr>
          </a:p>
          <a:p>
            <a:r>
              <a:rPr lang="en-US" sz="1600" dirty="0">
                <a:solidFill>
                  <a:schemeClr val="bg1"/>
                </a:solidFill>
                <a:latin typeface="Neue Haas Unica W1G" panose="020B0504030206020203" pitchFamily="34" charset="0"/>
              </a:rPr>
              <a:t>ex </a:t>
            </a:r>
            <a:r>
              <a:rPr lang="en-US" sz="1600" dirty="0" err="1">
                <a:solidFill>
                  <a:schemeClr val="bg1"/>
                </a:solidFill>
                <a:latin typeface="Neue Haas Unica W1G" panose="020B0504030206020203" pitchFamily="34" charset="0"/>
              </a:rPr>
              <a:t>ea</a:t>
            </a:r>
            <a:r>
              <a:rPr lang="en-US" sz="1600" dirty="0">
                <a:solidFill>
                  <a:schemeClr val="bg1"/>
                </a:solidFill>
                <a:latin typeface="Neue Haas Unica W1G" panose="020B0504030206020203" pitchFamily="34" charset="0"/>
              </a:rPr>
              <a:t> </a:t>
            </a:r>
            <a:r>
              <a:rPr lang="en-US" sz="1600" dirty="0" err="1">
                <a:solidFill>
                  <a:schemeClr val="bg1"/>
                </a:solidFill>
                <a:latin typeface="Neue Haas Unica W1G" panose="020B0504030206020203" pitchFamily="34" charset="0"/>
              </a:rPr>
              <a:t>commodo</a:t>
            </a:r>
            <a:r>
              <a:rPr lang="en-US" sz="1600" dirty="0">
                <a:solidFill>
                  <a:schemeClr val="bg1"/>
                </a:solidFill>
                <a:latin typeface="Neue Haas Unica W1G" panose="020B0504030206020203" pitchFamily="34" charset="0"/>
              </a:rPr>
              <a:t>.</a:t>
            </a:r>
          </a:p>
        </p:txBody>
      </p:sp>
    </p:spTree>
    <p:extLst>
      <p:ext uri="{BB962C8B-B14F-4D97-AF65-F5344CB8AC3E}">
        <p14:creationId xmlns:p14="http://schemas.microsoft.com/office/powerpoint/2010/main" val="1501587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47;p26">
            <a:extLst>
              <a:ext uri="{FF2B5EF4-FFF2-40B4-BE49-F238E27FC236}">
                <a16:creationId xmlns:a16="http://schemas.microsoft.com/office/drawing/2014/main" id="{9FB4EBE6-3E4F-EBA4-479B-C0455B3D15C9}"/>
              </a:ext>
            </a:extLst>
          </p:cNvPr>
          <p:cNvSpPr txBox="1">
            <a:spLocks/>
          </p:cNvSpPr>
          <p:nvPr/>
        </p:nvSpPr>
        <p:spPr>
          <a:xfrm>
            <a:off x="583294" y="1377537"/>
            <a:ext cx="3340934" cy="4679008"/>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None/>
              <a:defRPr sz="44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00" b="1" dirty="0">
                <a:solidFill>
                  <a:schemeClr val="bg1"/>
                </a:solidFill>
              </a:rPr>
              <a:t>Headline Would</a:t>
            </a:r>
            <a:br>
              <a:rPr lang="en-US" sz="1600" b="1" dirty="0">
                <a:solidFill>
                  <a:schemeClr val="bg1"/>
                </a:solidFill>
              </a:rPr>
            </a:br>
            <a:r>
              <a:rPr lang="en-US" sz="1600" b="1" dirty="0">
                <a:solidFill>
                  <a:schemeClr val="bg1"/>
                </a:solidFill>
              </a:rPr>
              <a:t>Go Here</a:t>
            </a:r>
          </a:p>
          <a:p>
            <a:pPr marL="0" indent="0"/>
            <a:br>
              <a:rPr lang="en-US" sz="1400" dirty="0">
                <a:solidFill>
                  <a:schemeClr val="bg1"/>
                </a:solidFill>
              </a:rPr>
            </a:b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endParaRPr lang="en-US" sz="1400" dirty="0">
              <a:solidFill>
                <a:schemeClr val="bg1"/>
              </a:solidFill>
            </a:endParaRPr>
          </a:p>
          <a:p>
            <a:pPr marL="0" indent="0"/>
            <a:endParaRPr lang="en-US" sz="1400" dirty="0">
              <a:solidFill>
                <a:schemeClr val="bg1"/>
              </a:solidFill>
            </a:endParaRPr>
          </a:p>
          <a:p>
            <a:pPr marL="0" indent="0"/>
            <a:endParaRPr lang="en-US" sz="1600" dirty="0">
              <a:solidFill>
                <a:schemeClr val="bg1"/>
              </a:solidFill>
            </a:endParaRPr>
          </a:p>
          <a:p>
            <a:pPr marL="0" indent="0"/>
            <a:endParaRPr lang="en-US" sz="1600" dirty="0">
              <a:solidFill>
                <a:schemeClr val="bg1"/>
              </a:solidFill>
            </a:endParaRPr>
          </a:p>
          <a:p>
            <a:pPr marL="0" indent="0"/>
            <a:endParaRPr lang="en-US" sz="1600" dirty="0">
              <a:solidFill>
                <a:schemeClr val="bg1"/>
              </a:solidFill>
            </a:endParaRPr>
          </a:p>
          <a:p>
            <a:pPr marL="0" indent="0"/>
            <a:r>
              <a:rPr lang="en-US" sz="1600" dirty="0">
                <a:solidFill>
                  <a:schemeClr val="bg1"/>
                </a:solidFill>
              </a:rPr>
              <a:t> </a:t>
            </a:r>
          </a:p>
        </p:txBody>
      </p:sp>
    </p:spTree>
    <p:extLst>
      <p:ext uri="{BB962C8B-B14F-4D97-AF65-F5344CB8AC3E}">
        <p14:creationId xmlns:p14="http://schemas.microsoft.com/office/powerpoint/2010/main" val="2743006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47;p26">
            <a:extLst>
              <a:ext uri="{FF2B5EF4-FFF2-40B4-BE49-F238E27FC236}">
                <a16:creationId xmlns:a16="http://schemas.microsoft.com/office/drawing/2014/main" id="{EB06236B-0AAB-FC46-EA6B-27E75F25F196}"/>
              </a:ext>
            </a:extLst>
          </p:cNvPr>
          <p:cNvSpPr txBox="1">
            <a:spLocks noGrp="1"/>
          </p:cNvSpPr>
          <p:nvPr>
            <p:ph type="subTitle" idx="1" hasCustomPrompt="1"/>
          </p:nvPr>
        </p:nvSpPr>
        <p:spPr>
          <a:xfrm>
            <a:off x="8401414" y="1377537"/>
            <a:ext cx="3340934" cy="4679008"/>
          </a:xfrm>
          <a:prstGeom prst="rect">
            <a:avLst/>
          </a:prstGeom>
        </p:spPr>
        <p:txBody>
          <a:bodyPr spcFirstLastPara="1" vert="horz" wrap="square" lIns="121900" tIns="121900" rIns="121900" bIns="121900" rtlCol="0" anchor="t" anchorCtr="0">
            <a:noAutofit/>
          </a:bodyPr>
          <a:lstStyle>
            <a:lvl1pPr>
              <a:buNone/>
              <a:defRPr sz="4400"/>
            </a:lvl1pPr>
          </a:lstStyle>
          <a:p>
            <a:pPr marL="0" indent="0" algn="l"/>
            <a:r>
              <a:rPr lang="es" sz="1600" b="1" dirty="0">
                <a:solidFill>
                  <a:schemeClr val="bg1"/>
                </a:solidFill>
                <a:latin typeface="Neue Haas Grotesk Text Pro" panose="020B0504020202020204" pitchFamily="34" charset="77"/>
              </a:rPr>
              <a:t>Headline Would</a:t>
            </a:r>
            <a:br>
              <a:rPr lang="es" sz="1600" b="1" dirty="0">
                <a:solidFill>
                  <a:schemeClr val="bg1"/>
                </a:solidFill>
                <a:latin typeface="Neue Haas Grotesk Text Pro" panose="020B0504020202020204" pitchFamily="34" charset="77"/>
              </a:rPr>
            </a:br>
            <a:r>
              <a:rPr lang="es" sz="1600" b="1" dirty="0">
                <a:solidFill>
                  <a:schemeClr val="bg1"/>
                </a:solidFill>
                <a:latin typeface="Neue Haas Grotesk Text Pro" panose="020B0504020202020204" pitchFamily="34" charset="77"/>
              </a:rPr>
              <a:t>Go Here</a:t>
            </a:r>
          </a:p>
          <a:p>
            <a:pPr marL="0" indent="0" algn="l"/>
            <a:br>
              <a:rPr lang="es" sz="1400" dirty="0">
                <a:solidFill>
                  <a:schemeClr val="bg1"/>
                </a:solidFill>
              </a:rPr>
            </a:br>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lgn="l"/>
            <a:r>
              <a:rPr lang="en-US" sz="1400" dirty="0">
                <a:solidFill>
                  <a:schemeClr val="bg1"/>
                </a:solidFill>
              </a:rPr>
              <a:t>Lorem ipsum dolor sit </a:t>
            </a:r>
            <a:r>
              <a:rPr lang="en-US" sz="1400" dirty="0" err="1">
                <a:solidFill>
                  <a:schemeClr val="bg1"/>
                </a:solidFill>
              </a:rPr>
              <a:t>amet</a:t>
            </a:r>
            <a:r>
              <a:rPr lang="en-US" sz="1400" dirty="0">
                <a:solidFill>
                  <a:schemeClr val="bg1"/>
                </a:solidFill>
              </a:rPr>
              <a:t>, </a:t>
            </a:r>
            <a:r>
              <a:rPr lang="en-US" sz="1400" dirty="0" err="1">
                <a:solidFill>
                  <a:schemeClr val="bg1"/>
                </a:solidFill>
              </a:rPr>
              <a:t>consectetuer</a:t>
            </a:r>
            <a:r>
              <a:rPr lang="en-US" sz="1400" dirty="0">
                <a:solidFill>
                  <a:schemeClr val="bg1"/>
                </a:solidFill>
              </a:rPr>
              <a:t> </a:t>
            </a:r>
            <a:r>
              <a:rPr lang="en-US" sz="1400" dirty="0" err="1">
                <a:solidFill>
                  <a:schemeClr val="bg1"/>
                </a:solidFill>
              </a:rPr>
              <a:t>adipiscing</a:t>
            </a:r>
            <a:r>
              <a:rPr lang="en-US" sz="1400" dirty="0">
                <a:solidFill>
                  <a:schemeClr val="bg1"/>
                </a:solidFill>
              </a:rPr>
              <a:t> </a:t>
            </a:r>
            <a:r>
              <a:rPr lang="en-US" sz="1400" dirty="0" err="1">
                <a:solidFill>
                  <a:schemeClr val="bg1"/>
                </a:solidFill>
              </a:rPr>
              <a:t>elit</a:t>
            </a:r>
            <a:r>
              <a:rPr lang="en-US" sz="1400" dirty="0">
                <a:solidFill>
                  <a:schemeClr val="bg1"/>
                </a:solidFill>
              </a:rPr>
              <a:t>, sed diam </a:t>
            </a:r>
            <a:r>
              <a:rPr lang="en-US" sz="1400" dirty="0" err="1">
                <a:solidFill>
                  <a:schemeClr val="bg1"/>
                </a:solidFill>
              </a:rPr>
              <a:t>nonummy</a:t>
            </a:r>
            <a:r>
              <a:rPr lang="en-US" sz="1400" dirty="0">
                <a:solidFill>
                  <a:schemeClr val="bg1"/>
                </a:solidFill>
              </a:rPr>
              <a:t> </a:t>
            </a:r>
            <a:r>
              <a:rPr lang="en-US" sz="1400" dirty="0" err="1">
                <a:solidFill>
                  <a:schemeClr val="bg1"/>
                </a:solidFill>
              </a:rPr>
              <a:t>nibh</a:t>
            </a:r>
            <a:r>
              <a:rPr lang="en-US" sz="1400" dirty="0">
                <a:solidFill>
                  <a:schemeClr val="bg1"/>
                </a:solidFill>
              </a:rPr>
              <a:t> </a:t>
            </a:r>
            <a:r>
              <a:rPr lang="en-US" sz="1400" dirty="0" err="1">
                <a:solidFill>
                  <a:schemeClr val="bg1"/>
                </a:solidFill>
              </a:rPr>
              <a:t>euismod</a:t>
            </a:r>
            <a:r>
              <a:rPr lang="en-US" sz="1400" dirty="0">
                <a:solidFill>
                  <a:schemeClr val="bg1"/>
                </a:solidFill>
              </a:rPr>
              <a:t> </a:t>
            </a:r>
            <a:r>
              <a:rPr lang="en-US" sz="1400" dirty="0" err="1">
                <a:solidFill>
                  <a:schemeClr val="bg1"/>
                </a:solidFill>
              </a:rPr>
              <a:t>tincidunt</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laoreet</a:t>
            </a:r>
            <a:r>
              <a:rPr lang="en-US" sz="1400" dirty="0">
                <a:solidFill>
                  <a:schemeClr val="bg1"/>
                </a:solidFill>
              </a:rPr>
              <a:t> dolore magna </a:t>
            </a:r>
            <a:r>
              <a:rPr lang="en-US" sz="1400" dirty="0" err="1">
                <a:solidFill>
                  <a:schemeClr val="bg1"/>
                </a:solidFill>
              </a:rPr>
              <a:t>aliquam</a:t>
            </a:r>
            <a:r>
              <a:rPr lang="en-US" sz="1400" dirty="0">
                <a:solidFill>
                  <a:schemeClr val="bg1"/>
                </a:solidFill>
              </a:rPr>
              <a:t> </a:t>
            </a:r>
            <a:r>
              <a:rPr lang="en-US" sz="1400" dirty="0" err="1">
                <a:solidFill>
                  <a:schemeClr val="bg1"/>
                </a:solidFill>
              </a:rPr>
              <a:t>erat</a:t>
            </a:r>
            <a:r>
              <a:rPr lang="en-US" sz="1400" dirty="0">
                <a:solidFill>
                  <a:schemeClr val="bg1"/>
                </a:solidFill>
              </a:rPr>
              <a:t> </a:t>
            </a:r>
            <a:r>
              <a:rPr lang="en-US" sz="1400" dirty="0" err="1">
                <a:solidFill>
                  <a:schemeClr val="bg1"/>
                </a:solidFill>
              </a:rPr>
              <a:t>volutpat</a:t>
            </a:r>
            <a:r>
              <a:rPr lang="en-US" sz="1400" dirty="0">
                <a:solidFill>
                  <a:schemeClr val="bg1"/>
                </a:solidFill>
              </a:rPr>
              <a:t>. Ut </a:t>
            </a:r>
            <a:r>
              <a:rPr lang="en-US" sz="1400" dirty="0" err="1">
                <a:solidFill>
                  <a:schemeClr val="bg1"/>
                </a:solidFill>
              </a:rPr>
              <a:t>wisi</a:t>
            </a:r>
            <a:r>
              <a:rPr lang="en-US" sz="1400" dirty="0">
                <a:solidFill>
                  <a:schemeClr val="bg1"/>
                </a:solidFill>
              </a:rPr>
              <a:t> </a:t>
            </a:r>
            <a:r>
              <a:rPr lang="en-US" sz="1400" dirty="0" err="1">
                <a:solidFill>
                  <a:schemeClr val="bg1"/>
                </a:solidFill>
              </a:rPr>
              <a:t>enim</a:t>
            </a:r>
            <a:r>
              <a:rPr lang="en-US" sz="1400" dirty="0">
                <a:solidFill>
                  <a:schemeClr val="bg1"/>
                </a:solidFill>
              </a:rPr>
              <a:t> ad minim </a:t>
            </a:r>
            <a:r>
              <a:rPr lang="en-US" sz="1400" dirty="0" err="1">
                <a:solidFill>
                  <a:schemeClr val="bg1"/>
                </a:solidFill>
              </a:rPr>
              <a:t>veniam</a:t>
            </a:r>
            <a:r>
              <a:rPr lang="en-US" sz="1400" dirty="0">
                <a:solidFill>
                  <a:schemeClr val="bg1"/>
                </a:solidFill>
              </a:rPr>
              <a:t>, </a:t>
            </a:r>
            <a:r>
              <a:rPr lang="en-US" sz="1400" dirty="0" err="1">
                <a:solidFill>
                  <a:schemeClr val="bg1"/>
                </a:solidFill>
              </a:rPr>
              <a:t>quis</a:t>
            </a:r>
            <a:r>
              <a:rPr lang="en-US" sz="1400" dirty="0">
                <a:solidFill>
                  <a:schemeClr val="bg1"/>
                </a:solidFill>
              </a:rPr>
              <a:t> </a:t>
            </a:r>
            <a:r>
              <a:rPr lang="en-US" sz="1400" dirty="0" err="1">
                <a:solidFill>
                  <a:schemeClr val="bg1"/>
                </a:solidFill>
              </a:rPr>
              <a:t>nostrud</a:t>
            </a:r>
            <a:r>
              <a:rPr lang="en-US" sz="1400" dirty="0">
                <a:solidFill>
                  <a:schemeClr val="bg1"/>
                </a:solidFill>
              </a:rPr>
              <a:t> </a:t>
            </a:r>
            <a:r>
              <a:rPr lang="en-US" sz="1400" dirty="0" err="1">
                <a:solidFill>
                  <a:schemeClr val="bg1"/>
                </a:solidFill>
              </a:rPr>
              <a:t>exerci</a:t>
            </a:r>
            <a:r>
              <a:rPr lang="en-US" sz="1400" dirty="0">
                <a:solidFill>
                  <a:schemeClr val="bg1"/>
                </a:solidFill>
              </a:rPr>
              <a:t> </a:t>
            </a:r>
            <a:r>
              <a:rPr lang="en-US" sz="1400" dirty="0" err="1">
                <a:solidFill>
                  <a:schemeClr val="bg1"/>
                </a:solidFill>
              </a:rPr>
              <a:t>tation</a:t>
            </a:r>
            <a:r>
              <a:rPr lang="en-US" sz="1400" dirty="0">
                <a:solidFill>
                  <a:schemeClr val="bg1"/>
                </a:solidFill>
              </a:rPr>
              <a:t> </a:t>
            </a:r>
            <a:r>
              <a:rPr lang="en-US" sz="1400" dirty="0" err="1">
                <a:solidFill>
                  <a:schemeClr val="bg1"/>
                </a:solidFill>
              </a:rPr>
              <a:t>ullamcorper</a:t>
            </a:r>
            <a:r>
              <a:rPr lang="en-US" sz="1400" dirty="0">
                <a:solidFill>
                  <a:schemeClr val="bg1"/>
                </a:solidFill>
              </a:rPr>
              <a:t> </a:t>
            </a:r>
            <a:r>
              <a:rPr lang="en-US" sz="1400" dirty="0" err="1">
                <a:solidFill>
                  <a:schemeClr val="bg1"/>
                </a:solidFill>
              </a:rPr>
              <a:t>suscipit</a:t>
            </a:r>
            <a:r>
              <a:rPr lang="en-US" sz="1400" dirty="0">
                <a:solidFill>
                  <a:schemeClr val="bg1"/>
                </a:solidFill>
              </a:rPr>
              <a:t> </a:t>
            </a:r>
            <a:r>
              <a:rPr lang="en-US" sz="1400" dirty="0" err="1">
                <a:solidFill>
                  <a:schemeClr val="bg1"/>
                </a:solidFill>
              </a:rPr>
              <a:t>lobortis</a:t>
            </a:r>
            <a:r>
              <a:rPr lang="en-US" sz="1400" dirty="0">
                <a:solidFill>
                  <a:schemeClr val="bg1"/>
                </a:solidFill>
              </a:rPr>
              <a:t> </a:t>
            </a:r>
            <a:r>
              <a:rPr lang="en-US" sz="1400" dirty="0" err="1">
                <a:solidFill>
                  <a:schemeClr val="bg1"/>
                </a:solidFill>
              </a:rPr>
              <a:t>nisl</a:t>
            </a:r>
            <a:r>
              <a:rPr lang="en-US" sz="1400" dirty="0">
                <a:solidFill>
                  <a:schemeClr val="bg1"/>
                </a:solidFill>
              </a:rPr>
              <a:t> </a:t>
            </a:r>
            <a:r>
              <a:rPr lang="en-US" sz="1400" dirty="0" err="1">
                <a:solidFill>
                  <a:schemeClr val="bg1"/>
                </a:solidFill>
              </a:rPr>
              <a:t>ut</a:t>
            </a:r>
            <a:r>
              <a:rPr lang="en-US" sz="1400" dirty="0">
                <a:solidFill>
                  <a:schemeClr val="bg1"/>
                </a:solidFill>
              </a:rPr>
              <a:t> </a:t>
            </a:r>
            <a:r>
              <a:rPr lang="en-US" sz="1400" dirty="0" err="1">
                <a:solidFill>
                  <a:schemeClr val="bg1"/>
                </a:solidFill>
              </a:rPr>
              <a:t>aliquip</a:t>
            </a:r>
            <a:r>
              <a:rPr lang="en-US" sz="1400" dirty="0">
                <a:solidFill>
                  <a:schemeClr val="bg1"/>
                </a:solidFill>
              </a:rPr>
              <a:t> ex </a:t>
            </a:r>
            <a:r>
              <a:rPr lang="en-US" sz="1400" dirty="0" err="1">
                <a:solidFill>
                  <a:schemeClr val="bg1"/>
                </a:solidFill>
              </a:rPr>
              <a:t>ea</a:t>
            </a:r>
            <a:r>
              <a:rPr lang="en-US" sz="1400" dirty="0">
                <a:solidFill>
                  <a:schemeClr val="bg1"/>
                </a:solidFill>
              </a:rPr>
              <a:t> </a:t>
            </a:r>
            <a:r>
              <a:rPr lang="en-US" sz="1400" dirty="0" err="1">
                <a:solidFill>
                  <a:schemeClr val="bg1"/>
                </a:solidFill>
              </a:rPr>
              <a:t>commodo</a:t>
            </a:r>
            <a:r>
              <a:rPr lang="en-US" sz="1400" dirty="0">
                <a:solidFill>
                  <a:schemeClr val="bg1"/>
                </a:solidFill>
              </a:rPr>
              <a:t>.</a:t>
            </a:r>
          </a:p>
          <a:p>
            <a:pPr marL="0" indent="0" algn="l"/>
            <a:endParaRPr lang="en-US" sz="1400" dirty="0">
              <a:solidFill>
                <a:schemeClr val="bg1"/>
              </a:solidFill>
            </a:endParaRPr>
          </a:p>
          <a:p>
            <a:pPr marL="0" indent="0" algn="l"/>
            <a:endParaRPr lang="en-US" sz="1400" dirty="0">
              <a:solidFill>
                <a:schemeClr val="bg1"/>
              </a:solidFill>
            </a:endParaRPr>
          </a:p>
          <a:p>
            <a:pPr marL="0" indent="0" algn="l"/>
            <a:endParaRPr lang="en-US" sz="1600" dirty="0">
              <a:solidFill>
                <a:schemeClr val="bg1"/>
              </a:solidFill>
            </a:endParaRPr>
          </a:p>
          <a:p>
            <a:pPr marL="0" indent="0" algn="l"/>
            <a:endParaRPr lang="en-US" sz="1600" dirty="0">
              <a:solidFill>
                <a:schemeClr val="bg1"/>
              </a:solidFill>
            </a:endParaRPr>
          </a:p>
          <a:p>
            <a:pPr marL="0" indent="0" algn="l"/>
            <a:endParaRPr lang="en-US" sz="1600" dirty="0">
              <a:solidFill>
                <a:schemeClr val="bg1"/>
              </a:solidFill>
            </a:endParaRPr>
          </a:p>
          <a:p>
            <a:pPr marL="0" indent="0" algn="l"/>
            <a:r>
              <a:rPr lang="es" sz="1600" dirty="0">
                <a:solidFill>
                  <a:schemeClr val="bg1"/>
                </a:solidFill>
              </a:rPr>
              <a:t> </a:t>
            </a:r>
            <a:endParaRPr sz="1600" dirty="0">
              <a:solidFill>
                <a:schemeClr val="bg1"/>
              </a:solidFill>
              <a:latin typeface="Neue Haas Grotesk Text Pro" panose="020B0504020202020204" pitchFamily="34" charset="77"/>
            </a:endParaRPr>
          </a:p>
        </p:txBody>
      </p:sp>
    </p:spTree>
    <p:extLst>
      <p:ext uri="{BB962C8B-B14F-4D97-AF65-F5344CB8AC3E}">
        <p14:creationId xmlns:p14="http://schemas.microsoft.com/office/powerpoint/2010/main" val="378450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966DA3-7D31-7CE8-C4EF-C7A515E28F60}"/>
              </a:ext>
            </a:extLst>
          </p:cNvPr>
          <p:cNvSpPr txBox="1"/>
          <p:nvPr/>
        </p:nvSpPr>
        <p:spPr>
          <a:xfrm>
            <a:off x="312922" y="1284789"/>
            <a:ext cx="10725192" cy="1569660"/>
          </a:xfrm>
          <a:prstGeom prst="rect">
            <a:avLst/>
          </a:prstGeom>
          <a:noFill/>
        </p:spPr>
        <p:txBody>
          <a:bodyPr wrap="square" rtlCol="0">
            <a:spAutoFit/>
          </a:bodyPr>
          <a:lstStyle/>
          <a:p>
            <a:r>
              <a:rPr lang="en-US" sz="4800" b="1" dirty="0">
                <a:solidFill>
                  <a:schemeClr val="bg1"/>
                </a:solidFill>
                <a:latin typeface="Neue Haas Grotesk Text Pro" panose="020B0504020202020204" pitchFamily="34" charset="77"/>
              </a:rPr>
              <a:t>CLICK HERE TO ADD TITLE FOR THE PRESENTATION</a:t>
            </a:r>
          </a:p>
        </p:txBody>
      </p:sp>
      <p:sp>
        <p:nvSpPr>
          <p:cNvPr id="3" name="TextBox 2">
            <a:extLst>
              <a:ext uri="{FF2B5EF4-FFF2-40B4-BE49-F238E27FC236}">
                <a16:creationId xmlns:a16="http://schemas.microsoft.com/office/drawing/2014/main" id="{37646C55-B742-F2A6-91BE-A7F00E438E6F}"/>
              </a:ext>
            </a:extLst>
          </p:cNvPr>
          <p:cNvSpPr txBox="1"/>
          <p:nvPr/>
        </p:nvSpPr>
        <p:spPr>
          <a:xfrm>
            <a:off x="384437" y="3601518"/>
            <a:ext cx="6354095" cy="400110"/>
          </a:xfrm>
          <a:prstGeom prst="rect">
            <a:avLst/>
          </a:prstGeom>
          <a:noFill/>
        </p:spPr>
        <p:txBody>
          <a:bodyPr wrap="square" rtlCol="0">
            <a:spAutoFit/>
          </a:bodyPr>
          <a:lstStyle/>
          <a:p>
            <a:r>
              <a:rPr lang="en-US" sz="2000" dirty="0">
                <a:solidFill>
                  <a:schemeClr val="bg1"/>
                </a:solidFill>
                <a:latin typeface="Neue Haas Grotesk Text Pro" panose="020B0504020202020204" pitchFamily="34" charset="77"/>
              </a:rPr>
              <a:t>Click here to add subhead for presentation</a:t>
            </a:r>
          </a:p>
        </p:txBody>
      </p:sp>
      <p:sp>
        <p:nvSpPr>
          <p:cNvPr id="4" name="TextBox 3">
            <a:extLst>
              <a:ext uri="{FF2B5EF4-FFF2-40B4-BE49-F238E27FC236}">
                <a16:creationId xmlns:a16="http://schemas.microsoft.com/office/drawing/2014/main" id="{94F30A82-CDDE-184D-6D3F-87D6F0C9E6B1}"/>
              </a:ext>
            </a:extLst>
          </p:cNvPr>
          <p:cNvSpPr txBox="1"/>
          <p:nvPr/>
        </p:nvSpPr>
        <p:spPr>
          <a:xfrm>
            <a:off x="502470" y="6179019"/>
            <a:ext cx="3682759" cy="307777"/>
          </a:xfrm>
          <a:prstGeom prst="rect">
            <a:avLst/>
          </a:prstGeom>
          <a:noFill/>
        </p:spPr>
        <p:txBody>
          <a:bodyPr wrap="square" rtlCol="0">
            <a:spAutoFit/>
          </a:bodyPr>
          <a:lstStyle/>
          <a:p>
            <a:r>
              <a:rPr lang="en-US" sz="1400" b="1" dirty="0">
                <a:solidFill>
                  <a:schemeClr val="bg1"/>
                </a:solidFill>
                <a:latin typeface="Neue Haas Unica W1G" panose="020B0504030206020203" pitchFamily="34" charset="0"/>
              </a:rPr>
              <a:t>Click here to add unit identifier name</a:t>
            </a:r>
          </a:p>
        </p:txBody>
      </p:sp>
    </p:spTree>
    <p:extLst>
      <p:ext uri="{BB962C8B-B14F-4D97-AF65-F5344CB8AC3E}">
        <p14:creationId xmlns:p14="http://schemas.microsoft.com/office/powerpoint/2010/main" val="40444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7;p26">
            <a:extLst>
              <a:ext uri="{FF2B5EF4-FFF2-40B4-BE49-F238E27FC236}">
                <a16:creationId xmlns:a16="http://schemas.microsoft.com/office/drawing/2014/main" id="{A3291A7A-EE87-4FFD-65C9-BC0C5A0075BB}"/>
              </a:ext>
            </a:extLst>
          </p:cNvPr>
          <p:cNvSpPr txBox="1">
            <a:spLocks/>
          </p:cNvSpPr>
          <p:nvPr/>
        </p:nvSpPr>
        <p:spPr>
          <a:xfrm>
            <a:off x="5250999" y="1466336"/>
            <a:ext cx="5138871" cy="1873764"/>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600" b="1">
                <a:solidFill>
                  <a:srgbClr val="AA9767"/>
                </a:solidFill>
              </a:rPr>
              <a:t>Here you could describe the topic of the section</a:t>
            </a:r>
          </a:p>
          <a:p>
            <a:pPr marL="0" indent="0"/>
            <a:br>
              <a:rPr lang="en-US" sz="1400">
                <a:solidFill>
                  <a:schemeClr val="tx1">
                    <a:lumMod val="50000"/>
                    <a:lumOff val="50000"/>
                  </a:schemeClr>
                </a:solidFill>
              </a:rPr>
            </a:br>
            <a:r>
              <a:rPr lang="en-US" sz="1400">
                <a:solidFill>
                  <a:schemeClr val="tx1">
                    <a:lumMod val="50000"/>
                    <a:lumOff val="50000"/>
                  </a:schemeClr>
                </a:solidFill>
              </a:rPr>
              <a:t>Lorem ipsum dolor sit amet, consectetuer adipiscing elit, sed diam nonummy nibh euismod tincidunt ut laoreet dolore magna aliquam erat volutpat. Ut wisi enim ad minim veniam, quis nostrud exerci tation ullamcorper suscipit lobortis nisl ut aliquip ex ea commodo.</a:t>
            </a:r>
          </a:p>
          <a:p>
            <a:pPr marL="0" indent="0"/>
            <a:endParaRPr lang="en-US" sz="1400">
              <a:solidFill>
                <a:schemeClr val="tx1">
                  <a:lumMod val="50000"/>
                  <a:lumOff val="50000"/>
                </a:schemeClr>
              </a:solidFill>
            </a:endParaRPr>
          </a:p>
          <a:p>
            <a:pPr marL="0" indent="0"/>
            <a:endParaRPr lang="en-US" sz="1400">
              <a:solidFill>
                <a:schemeClr val="tx1">
                  <a:lumMod val="50000"/>
                  <a:lumOff val="50000"/>
                </a:schemeClr>
              </a:solidFill>
            </a:endParaRPr>
          </a:p>
          <a:p>
            <a:pPr marL="0" indent="0"/>
            <a:endParaRPr lang="en-US" sz="1600">
              <a:solidFill>
                <a:srgbClr val="8E1537"/>
              </a:solidFill>
            </a:endParaRPr>
          </a:p>
          <a:p>
            <a:pPr marL="0" indent="0"/>
            <a:endParaRPr lang="en-US" sz="1600">
              <a:solidFill>
                <a:srgbClr val="8E1537"/>
              </a:solidFill>
            </a:endParaRPr>
          </a:p>
          <a:p>
            <a:pPr marL="0" indent="0"/>
            <a:endParaRPr lang="en-US" sz="1600">
              <a:solidFill>
                <a:srgbClr val="8E1537"/>
              </a:solidFill>
            </a:endParaRPr>
          </a:p>
          <a:p>
            <a:pPr marL="0" indent="0"/>
            <a:r>
              <a:rPr lang="en-US" sz="1600">
                <a:solidFill>
                  <a:srgbClr val="8E1537"/>
                </a:solidFill>
              </a:rPr>
              <a:t> </a:t>
            </a:r>
            <a:endParaRPr lang="en-US" sz="1600" dirty="0">
              <a:solidFill>
                <a:srgbClr val="8E1537"/>
              </a:solidFill>
            </a:endParaRPr>
          </a:p>
        </p:txBody>
      </p:sp>
      <p:sp>
        <p:nvSpPr>
          <p:cNvPr id="3" name="Google Shape;148;p26">
            <a:extLst>
              <a:ext uri="{FF2B5EF4-FFF2-40B4-BE49-F238E27FC236}">
                <a16:creationId xmlns:a16="http://schemas.microsoft.com/office/drawing/2014/main" id="{EFC18642-C08F-00DA-61F4-29BBD3A0E240}"/>
              </a:ext>
            </a:extLst>
          </p:cNvPr>
          <p:cNvSpPr txBox="1">
            <a:spLocks/>
          </p:cNvSpPr>
          <p:nvPr/>
        </p:nvSpPr>
        <p:spPr>
          <a:xfrm>
            <a:off x="417095" y="1123435"/>
            <a:ext cx="4233213" cy="295989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b="1" kern="1200">
                <a:solidFill>
                  <a:schemeClr val="tx1"/>
                </a:solidFill>
                <a:latin typeface="Neue Haas Grotesk Text Pro" panose="020B0504020202020204" pitchFamily="34" charset="77"/>
                <a:ea typeface="+mj-ea"/>
                <a:cs typeface="+mj-cs"/>
              </a:defRPr>
            </a:lvl1pPr>
          </a:lstStyle>
          <a:p>
            <a:r>
              <a:rPr lang="en-US" dirty="0">
                <a:solidFill>
                  <a:srgbClr val="AA9767"/>
                </a:solidFill>
                <a:latin typeface="Neue Haas Grotesk Text Pro" panose="020F0502020204030204" pitchFamily="34" charset="0"/>
                <a:cs typeface="Neue Haas Grotesk Text Pro" panose="020F0502020204030204" pitchFamily="34" charset="0"/>
              </a:rPr>
              <a:t>01.</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SECTION</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TITLE</a:t>
            </a:r>
          </a:p>
        </p:txBody>
      </p:sp>
      <p:sp>
        <p:nvSpPr>
          <p:cNvPr id="4" name="Google Shape;147;p26">
            <a:extLst>
              <a:ext uri="{FF2B5EF4-FFF2-40B4-BE49-F238E27FC236}">
                <a16:creationId xmlns:a16="http://schemas.microsoft.com/office/drawing/2014/main" id="{76548BA7-A4E6-4697-43A6-DD2B9E92FB55}"/>
              </a:ext>
            </a:extLst>
          </p:cNvPr>
          <p:cNvSpPr txBox="1">
            <a:spLocks/>
          </p:cNvSpPr>
          <p:nvPr/>
        </p:nvSpPr>
        <p:spPr>
          <a:xfrm>
            <a:off x="5250999" y="3429000"/>
            <a:ext cx="5138871" cy="1658110"/>
          </a:xfrm>
          <a:prstGeom prst="rect">
            <a:avLst/>
          </a:prstGeom>
        </p:spPr>
        <p:txBody>
          <a:bodyPr spcFirstLastPara="1" vert="horz" wrap="square" lIns="121900" tIns="121900" rIns="121900" bIns="121900"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pPr marL="0" indent="0"/>
            <a:r>
              <a:rPr lang="en-US" sz="1600" b="1" dirty="0">
                <a:solidFill>
                  <a:srgbClr val="AA9767"/>
                </a:solidFill>
              </a:rPr>
              <a:t>Here you could describe the topic of the section</a:t>
            </a:r>
          </a:p>
          <a:p>
            <a:pPr marL="0" indent="0"/>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sed diam </a:t>
            </a:r>
            <a:r>
              <a:rPr lang="en-US" sz="1400" dirty="0" err="1">
                <a:solidFill>
                  <a:schemeClr val="tx1">
                    <a:lumMod val="50000"/>
                    <a:lumOff val="50000"/>
                  </a:schemeClr>
                </a:solidFill>
              </a:rPr>
              <a:t>nonummy</a:t>
            </a:r>
            <a:r>
              <a:rPr lang="en-US" sz="1400" dirty="0">
                <a:solidFill>
                  <a:schemeClr val="tx1">
                    <a:lumMod val="50000"/>
                    <a:lumOff val="50000"/>
                  </a:schemeClr>
                </a:solidFill>
              </a:rPr>
              <a:t> </a:t>
            </a:r>
            <a:r>
              <a:rPr lang="en-US" sz="1400" dirty="0" err="1">
                <a:solidFill>
                  <a:schemeClr val="tx1">
                    <a:lumMod val="50000"/>
                    <a:lumOff val="50000"/>
                  </a:schemeClr>
                </a:solidFill>
              </a:rPr>
              <a:t>nibh</a:t>
            </a:r>
            <a:r>
              <a:rPr lang="en-US" sz="1400" dirty="0">
                <a:solidFill>
                  <a:schemeClr val="tx1">
                    <a:lumMod val="50000"/>
                    <a:lumOff val="50000"/>
                  </a:schemeClr>
                </a:solidFill>
              </a:rPr>
              <a:t> </a:t>
            </a:r>
            <a:r>
              <a:rPr lang="en-US" sz="1400" dirty="0" err="1">
                <a:solidFill>
                  <a:schemeClr val="tx1">
                    <a:lumMod val="50000"/>
                    <a:lumOff val="50000"/>
                  </a:schemeClr>
                </a:solidFill>
              </a:rPr>
              <a:t>euismod</a:t>
            </a:r>
            <a:r>
              <a:rPr lang="en-US" sz="1400" dirty="0">
                <a:solidFill>
                  <a:schemeClr val="tx1">
                    <a:lumMod val="50000"/>
                    <a:lumOff val="50000"/>
                  </a:schemeClr>
                </a:solidFill>
              </a:rPr>
              <a:t> </a:t>
            </a:r>
            <a:r>
              <a:rPr lang="en-US" sz="1400" dirty="0" err="1">
                <a:solidFill>
                  <a:schemeClr val="tx1">
                    <a:lumMod val="50000"/>
                    <a:lumOff val="50000"/>
                  </a:schemeClr>
                </a:solidFill>
              </a:rPr>
              <a:t>tincidunt</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laoreet</a:t>
            </a:r>
            <a:r>
              <a:rPr lang="en-US" sz="1400" dirty="0">
                <a:solidFill>
                  <a:schemeClr val="tx1">
                    <a:lumMod val="50000"/>
                    <a:lumOff val="50000"/>
                  </a:schemeClr>
                </a:solidFill>
              </a:rPr>
              <a:t> dolore magna </a:t>
            </a:r>
            <a:r>
              <a:rPr lang="en-US" sz="1400" dirty="0" err="1">
                <a:solidFill>
                  <a:schemeClr val="tx1">
                    <a:lumMod val="50000"/>
                    <a:lumOff val="50000"/>
                  </a:schemeClr>
                </a:solidFill>
              </a:rPr>
              <a:t>aliquam</a:t>
            </a:r>
            <a:r>
              <a:rPr lang="en-US" sz="1400" dirty="0">
                <a:solidFill>
                  <a:schemeClr val="tx1">
                    <a:lumMod val="50000"/>
                    <a:lumOff val="50000"/>
                  </a:schemeClr>
                </a:solidFill>
              </a:rPr>
              <a:t> </a:t>
            </a:r>
            <a:r>
              <a:rPr lang="en-US" sz="1400" dirty="0" err="1">
                <a:solidFill>
                  <a:schemeClr val="tx1">
                    <a:lumMod val="50000"/>
                    <a:lumOff val="50000"/>
                  </a:schemeClr>
                </a:solidFill>
              </a:rPr>
              <a:t>erat</a:t>
            </a:r>
            <a:r>
              <a:rPr lang="en-US" sz="1400" dirty="0">
                <a:solidFill>
                  <a:schemeClr val="tx1">
                    <a:lumMod val="50000"/>
                    <a:lumOff val="50000"/>
                  </a:schemeClr>
                </a:solidFill>
              </a:rPr>
              <a:t> </a:t>
            </a:r>
            <a:r>
              <a:rPr lang="en-US" sz="1400" dirty="0" err="1">
                <a:solidFill>
                  <a:schemeClr val="tx1">
                    <a:lumMod val="50000"/>
                    <a:lumOff val="50000"/>
                  </a:schemeClr>
                </a:solidFill>
              </a:rPr>
              <a:t>volutpat</a:t>
            </a:r>
            <a:r>
              <a:rPr lang="en-US" sz="1400" dirty="0">
                <a:solidFill>
                  <a:schemeClr val="tx1">
                    <a:lumMod val="50000"/>
                    <a:lumOff val="50000"/>
                  </a:schemeClr>
                </a:solidFill>
              </a:rPr>
              <a:t>. Ut </a:t>
            </a:r>
            <a:r>
              <a:rPr lang="en-US" sz="1400" dirty="0" err="1">
                <a:solidFill>
                  <a:schemeClr val="tx1">
                    <a:lumMod val="50000"/>
                    <a:lumOff val="50000"/>
                  </a:schemeClr>
                </a:solidFill>
              </a:rPr>
              <a:t>wisi</a:t>
            </a:r>
            <a:r>
              <a:rPr lang="en-US" sz="1400" dirty="0">
                <a:solidFill>
                  <a:schemeClr val="tx1">
                    <a:lumMod val="50000"/>
                    <a:lumOff val="50000"/>
                  </a:schemeClr>
                </a:solidFill>
              </a:rPr>
              <a:t> </a:t>
            </a:r>
            <a:r>
              <a:rPr lang="en-US" sz="1400" dirty="0" err="1">
                <a:solidFill>
                  <a:schemeClr val="tx1">
                    <a:lumMod val="50000"/>
                    <a:lumOff val="50000"/>
                  </a:schemeClr>
                </a:solidFill>
              </a:rPr>
              <a:t>enim</a:t>
            </a:r>
            <a:r>
              <a:rPr lang="en-US" sz="1400" dirty="0">
                <a:solidFill>
                  <a:schemeClr val="tx1">
                    <a:lumMod val="50000"/>
                    <a:lumOff val="50000"/>
                  </a:schemeClr>
                </a:solidFill>
              </a:rPr>
              <a:t> ad minim </a:t>
            </a:r>
            <a:r>
              <a:rPr lang="en-US" sz="1400" dirty="0" err="1">
                <a:solidFill>
                  <a:schemeClr val="tx1">
                    <a:lumMod val="50000"/>
                    <a:lumOff val="50000"/>
                  </a:schemeClr>
                </a:solidFill>
              </a:rPr>
              <a:t>veniam</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a:t>
            </a:r>
            <a:r>
              <a:rPr lang="en-US" sz="1400" dirty="0" err="1">
                <a:solidFill>
                  <a:schemeClr val="tx1">
                    <a:lumMod val="50000"/>
                    <a:lumOff val="50000"/>
                  </a:schemeClr>
                </a:solidFill>
              </a:rPr>
              <a:t>nostrud</a:t>
            </a:r>
            <a:r>
              <a:rPr lang="en-US" sz="1400" dirty="0">
                <a:solidFill>
                  <a:schemeClr val="tx1">
                    <a:lumMod val="50000"/>
                    <a:lumOff val="50000"/>
                  </a:schemeClr>
                </a:solidFill>
              </a:rPr>
              <a:t> </a:t>
            </a:r>
            <a:r>
              <a:rPr lang="en-US" sz="1400" dirty="0" err="1">
                <a:solidFill>
                  <a:schemeClr val="tx1">
                    <a:lumMod val="50000"/>
                    <a:lumOff val="50000"/>
                  </a:schemeClr>
                </a:solidFill>
              </a:rPr>
              <a:t>exerci</a:t>
            </a:r>
            <a:r>
              <a:rPr lang="en-US" sz="1400" dirty="0">
                <a:solidFill>
                  <a:schemeClr val="tx1">
                    <a:lumMod val="50000"/>
                    <a:lumOff val="50000"/>
                  </a:schemeClr>
                </a:solidFill>
              </a:rPr>
              <a:t> </a:t>
            </a:r>
            <a:r>
              <a:rPr lang="en-US" sz="1400" dirty="0" err="1">
                <a:solidFill>
                  <a:schemeClr val="tx1">
                    <a:lumMod val="50000"/>
                    <a:lumOff val="50000"/>
                  </a:schemeClr>
                </a:solidFill>
              </a:rPr>
              <a:t>tation</a:t>
            </a:r>
            <a:r>
              <a:rPr lang="en-US" sz="1400" dirty="0">
                <a:solidFill>
                  <a:schemeClr val="tx1">
                    <a:lumMod val="50000"/>
                    <a:lumOff val="50000"/>
                  </a:schemeClr>
                </a:solidFill>
              </a:rPr>
              <a:t> </a:t>
            </a:r>
            <a:r>
              <a:rPr lang="en-US" sz="1400" dirty="0" err="1">
                <a:solidFill>
                  <a:schemeClr val="tx1">
                    <a:lumMod val="50000"/>
                    <a:lumOff val="50000"/>
                  </a:schemeClr>
                </a:solidFill>
              </a:rPr>
              <a:t>ullamcorper</a:t>
            </a:r>
            <a:r>
              <a:rPr lang="en-US" sz="1400" dirty="0">
                <a:solidFill>
                  <a:schemeClr val="tx1">
                    <a:lumMod val="50000"/>
                    <a:lumOff val="50000"/>
                  </a:schemeClr>
                </a:solidFill>
              </a:rPr>
              <a:t> </a:t>
            </a:r>
            <a:r>
              <a:rPr lang="en-US" sz="1400" dirty="0" err="1">
                <a:solidFill>
                  <a:schemeClr val="tx1">
                    <a:lumMod val="50000"/>
                    <a:lumOff val="50000"/>
                  </a:schemeClr>
                </a:solidFill>
              </a:rPr>
              <a:t>suscipit</a:t>
            </a:r>
            <a:r>
              <a:rPr lang="en-US" sz="1400" dirty="0">
                <a:solidFill>
                  <a:schemeClr val="tx1">
                    <a:lumMod val="50000"/>
                    <a:lumOff val="50000"/>
                  </a:schemeClr>
                </a:solidFill>
              </a:rPr>
              <a:t> </a:t>
            </a:r>
            <a:r>
              <a:rPr lang="en-US" sz="1400" dirty="0" err="1">
                <a:solidFill>
                  <a:schemeClr val="tx1">
                    <a:lumMod val="50000"/>
                    <a:lumOff val="50000"/>
                  </a:schemeClr>
                </a:solidFill>
              </a:rPr>
              <a:t>lobortis</a:t>
            </a:r>
            <a:r>
              <a:rPr lang="en-US" sz="1400" dirty="0">
                <a:solidFill>
                  <a:schemeClr val="tx1">
                    <a:lumMod val="50000"/>
                    <a:lumOff val="50000"/>
                  </a:schemeClr>
                </a:solidFill>
              </a:rPr>
              <a:t> </a:t>
            </a:r>
            <a:r>
              <a:rPr lang="en-US" sz="1400" dirty="0" err="1">
                <a:solidFill>
                  <a:schemeClr val="tx1">
                    <a:lumMod val="50000"/>
                    <a:lumOff val="50000"/>
                  </a:schemeClr>
                </a:solidFill>
              </a:rPr>
              <a:t>nisl</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aliquip</a:t>
            </a:r>
            <a:r>
              <a:rPr lang="en-US" sz="1400" dirty="0">
                <a:solidFill>
                  <a:schemeClr val="tx1">
                    <a:lumMod val="50000"/>
                    <a:lumOff val="50000"/>
                  </a:schemeClr>
                </a:solidFill>
              </a:rPr>
              <a:t> ex </a:t>
            </a:r>
            <a:r>
              <a:rPr lang="en-US" sz="1400" dirty="0" err="1">
                <a:solidFill>
                  <a:schemeClr val="tx1">
                    <a:lumMod val="50000"/>
                    <a:lumOff val="50000"/>
                  </a:schemeClr>
                </a:solidFill>
              </a:rPr>
              <a:t>ea</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a:t>
            </a:r>
          </a:p>
          <a:p>
            <a:pPr marL="0" indent="0"/>
            <a:endParaRPr lang="en-US" sz="1400" dirty="0">
              <a:solidFill>
                <a:schemeClr val="tx1">
                  <a:lumMod val="50000"/>
                  <a:lumOff val="50000"/>
                </a:schemeClr>
              </a:solidFill>
            </a:endParaRPr>
          </a:p>
          <a:p>
            <a:pPr marL="0" indent="0"/>
            <a:endParaRPr lang="en-US" sz="1600" dirty="0">
              <a:solidFill>
                <a:srgbClr val="8E1537"/>
              </a:solidFill>
            </a:endParaRPr>
          </a:p>
          <a:p>
            <a:pPr marL="0" indent="0"/>
            <a:endParaRPr lang="en-US" sz="1600" dirty="0">
              <a:solidFill>
                <a:srgbClr val="8E1537"/>
              </a:solidFill>
            </a:endParaRPr>
          </a:p>
          <a:p>
            <a:pPr marL="0" indent="0"/>
            <a:endParaRPr lang="en-US" sz="1600" dirty="0">
              <a:solidFill>
                <a:srgbClr val="8E1537"/>
              </a:solidFill>
            </a:endParaRPr>
          </a:p>
          <a:p>
            <a:pPr marL="0" indent="0"/>
            <a:r>
              <a:rPr lang="en-US" sz="1600" dirty="0">
                <a:solidFill>
                  <a:srgbClr val="8E1537"/>
                </a:solidFill>
              </a:rPr>
              <a:t> </a:t>
            </a:r>
          </a:p>
        </p:txBody>
      </p:sp>
    </p:spTree>
    <p:extLst>
      <p:ext uri="{BB962C8B-B14F-4D97-AF65-F5344CB8AC3E}">
        <p14:creationId xmlns:p14="http://schemas.microsoft.com/office/powerpoint/2010/main" val="3517095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8;p26">
            <a:extLst>
              <a:ext uri="{FF2B5EF4-FFF2-40B4-BE49-F238E27FC236}">
                <a16:creationId xmlns:a16="http://schemas.microsoft.com/office/drawing/2014/main" id="{A93639E3-AD03-1462-E553-E95DB944A97B}"/>
              </a:ext>
            </a:extLst>
          </p:cNvPr>
          <p:cNvSpPr txBox="1">
            <a:spLocks/>
          </p:cNvSpPr>
          <p:nvPr/>
        </p:nvSpPr>
        <p:spPr>
          <a:xfrm>
            <a:off x="417095" y="1123435"/>
            <a:ext cx="4233213" cy="295989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b="1" kern="1200">
                <a:solidFill>
                  <a:schemeClr val="tx1"/>
                </a:solidFill>
                <a:latin typeface="Neue Haas Grotesk Text Pro" panose="020B0504020202020204" pitchFamily="34" charset="77"/>
                <a:ea typeface="+mj-ea"/>
                <a:cs typeface="+mj-cs"/>
              </a:defRPr>
            </a:lvl1pPr>
          </a:lstStyle>
          <a:p>
            <a:r>
              <a:rPr lang="en-US" dirty="0">
                <a:solidFill>
                  <a:srgbClr val="AA9767"/>
                </a:solidFill>
                <a:latin typeface="Neue Haas Grotesk Text Pro" panose="020F0502020204030204" pitchFamily="34" charset="0"/>
                <a:cs typeface="Neue Haas Grotesk Text Pro" panose="020F0502020204030204" pitchFamily="34" charset="0"/>
              </a:rPr>
              <a:t>02.</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SECTION</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TITLE</a:t>
            </a:r>
          </a:p>
        </p:txBody>
      </p:sp>
      <p:cxnSp>
        <p:nvCxnSpPr>
          <p:cNvPr id="3" name="Straight Connector 2">
            <a:extLst>
              <a:ext uri="{FF2B5EF4-FFF2-40B4-BE49-F238E27FC236}">
                <a16:creationId xmlns:a16="http://schemas.microsoft.com/office/drawing/2014/main" id="{880643D4-8434-FA7D-B397-DA62F688C825}"/>
              </a:ext>
            </a:extLst>
          </p:cNvPr>
          <p:cNvCxnSpPr>
            <a:cxnSpLocks/>
          </p:cNvCxnSpPr>
          <p:nvPr/>
        </p:nvCxnSpPr>
        <p:spPr>
          <a:xfrm>
            <a:off x="5054599" y="5037482"/>
            <a:ext cx="7289801" cy="0"/>
          </a:xfrm>
          <a:prstGeom prst="line">
            <a:avLst/>
          </a:prstGeom>
          <a:ln w="19050"/>
        </p:spPr>
        <p:style>
          <a:lnRef idx="1">
            <a:schemeClr val="dk1"/>
          </a:lnRef>
          <a:fillRef idx="0">
            <a:schemeClr val="dk1"/>
          </a:fillRef>
          <a:effectRef idx="0">
            <a:schemeClr val="dk1"/>
          </a:effectRef>
          <a:fontRef idx="minor">
            <a:schemeClr val="tx1"/>
          </a:fontRef>
        </p:style>
      </p:cxnSp>
      <p:sp>
        <p:nvSpPr>
          <p:cNvPr id="4" name="Oval 3">
            <a:extLst>
              <a:ext uri="{FF2B5EF4-FFF2-40B4-BE49-F238E27FC236}">
                <a16:creationId xmlns:a16="http://schemas.microsoft.com/office/drawing/2014/main" id="{FD5C7066-3C23-7B8E-9B8B-8A99AEA3A985}"/>
              </a:ext>
            </a:extLst>
          </p:cNvPr>
          <p:cNvSpPr/>
          <p:nvPr/>
        </p:nvSpPr>
        <p:spPr>
          <a:xfrm>
            <a:off x="4252843" y="4235726"/>
            <a:ext cx="1603513" cy="1603513"/>
          </a:xfrm>
          <a:prstGeom prst="ellipse">
            <a:avLst/>
          </a:prstGeom>
          <a:solidFill>
            <a:srgbClr val="AA9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374CB56-AC61-E99D-7833-C433EB878542}"/>
              </a:ext>
            </a:extLst>
          </p:cNvPr>
          <p:cNvSpPr/>
          <p:nvPr/>
        </p:nvSpPr>
        <p:spPr>
          <a:xfrm>
            <a:off x="8354391" y="4235726"/>
            <a:ext cx="1603513" cy="1603513"/>
          </a:xfrm>
          <a:prstGeom prst="ellipse">
            <a:avLst/>
          </a:prstGeom>
          <a:solidFill>
            <a:srgbClr val="AA9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147;p26">
            <a:extLst>
              <a:ext uri="{FF2B5EF4-FFF2-40B4-BE49-F238E27FC236}">
                <a16:creationId xmlns:a16="http://schemas.microsoft.com/office/drawing/2014/main" id="{86664083-FD1E-C9D5-ABD4-19299BB6B7EC}"/>
              </a:ext>
            </a:extLst>
          </p:cNvPr>
          <p:cNvSpPr txBox="1">
            <a:spLocks/>
          </p:cNvSpPr>
          <p:nvPr/>
        </p:nvSpPr>
        <p:spPr>
          <a:xfrm>
            <a:off x="3783324" y="2726946"/>
            <a:ext cx="2732056" cy="1533488"/>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rgbClr val="AA9767"/>
                </a:solidFill>
              </a:rPr>
              <a:t>Here you could describe the topic of the section</a:t>
            </a:r>
          </a:p>
          <a:p>
            <a:pPr marL="0" indent="0">
              <a:buNone/>
            </a:pPr>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endParaRPr lang="en-US" sz="1600" dirty="0">
              <a:solidFill>
                <a:srgbClr val="8E1537"/>
              </a:solidFill>
            </a:endParaRPr>
          </a:p>
          <a:p>
            <a:pPr marL="0" indent="0">
              <a:buNone/>
            </a:pPr>
            <a:endParaRPr lang="en-US" sz="1600" dirty="0">
              <a:solidFill>
                <a:srgbClr val="8E1537"/>
              </a:solidFill>
            </a:endParaRPr>
          </a:p>
          <a:p>
            <a:pPr marL="0" indent="0">
              <a:buNone/>
            </a:pPr>
            <a:endParaRPr lang="en-US" sz="1600" dirty="0">
              <a:solidFill>
                <a:srgbClr val="8E1537"/>
              </a:solidFill>
            </a:endParaRPr>
          </a:p>
          <a:p>
            <a:pPr marL="0" indent="0">
              <a:buNone/>
            </a:pPr>
            <a:r>
              <a:rPr lang="en-US" sz="1600" dirty="0">
                <a:solidFill>
                  <a:srgbClr val="8E1537"/>
                </a:solidFill>
              </a:rPr>
              <a:t> </a:t>
            </a:r>
          </a:p>
        </p:txBody>
      </p:sp>
      <p:sp>
        <p:nvSpPr>
          <p:cNvPr id="7" name="Google Shape;148;p26">
            <a:extLst>
              <a:ext uri="{FF2B5EF4-FFF2-40B4-BE49-F238E27FC236}">
                <a16:creationId xmlns:a16="http://schemas.microsoft.com/office/drawing/2014/main" id="{9FA87606-DBD5-3936-9C3D-64FAC8019A90}"/>
              </a:ext>
            </a:extLst>
          </p:cNvPr>
          <p:cNvSpPr txBox="1">
            <a:spLocks/>
          </p:cNvSpPr>
          <p:nvPr/>
        </p:nvSpPr>
        <p:spPr>
          <a:xfrm>
            <a:off x="4252843" y="4235726"/>
            <a:ext cx="1603513" cy="1603513"/>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4000" b="1" dirty="0">
                <a:solidFill>
                  <a:schemeClr val="lt1"/>
                </a:solidFill>
                <a:latin typeface="Neue Haas Grotesk Text Pro" panose="020F0502020204030204" pitchFamily="34" charset="0"/>
                <a:cs typeface="Neue Haas Grotesk Text Pro" panose="020F0502020204030204" pitchFamily="34" charset="0"/>
              </a:rPr>
              <a:t>##</a:t>
            </a:r>
          </a:p>
        </p:txBody>
      </p:sp>
      <p:sp>
        <p:nvSpPr>
          <p:cNvPr id="8" name="Google Shape;148;p26">
            <a:extLst>
              <a:ext uri="{FF2B5EF4-FFF2-40B4-BE49-F238E27FC236}">
                <a16:creationId xmlns:a16="http://schemas.microsoft.com/office/drawing/2014/main" id="{8D37E4E1-0297-E7C2-D935-8520536AA37D}"/>
              </a:ext>
            </a:extLst>
          </p:cNvPr>
          <p:cNvSpPr txBox="1">
            <a:spLocks/>
          </p:cNvSpPr>
          <p:nvPr/>
        </p:nvSpPr>
        <p:spPr>
          <a:xfrm>
            <a:off x="8347765" y="4235726"/>
            <a:ext cx="1603513" cy="1603513"/>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4000" b="1" dirty="0">
                <a:solidFill>
                  <a:schemeClr val="lt1"/>
                </a:solidFill>
                <a:latin typeface="Neue Haas Grotesk Text Pro" panose="020F0502020204030204" pitchFamily="34" charset="0"/>
                <a:cs typeface="Neue Haas Grotesk Text Pro" panose="020F0502020204030204" pitchFamily="34" charset="0"/>
              </a:rPr>
              <a:t>##</a:t>
            </a:r>
          </a:p>
        </p:txBody>
      </p:sp>
      <p:sp>
        <p:nvSpPr>
          <p:cNvPr id="9" name="Google Shape;147;p26">
            <a:extLst>
              <a:ext uri="{FF2B5EF4-FFF2-40B4-BE49-F238E27FC236}">
                <a16:creationId xmlns:a16="http://schemas.microsoft.com/office/drawing/2014/main" id="{2C5D8E87-3EBA-B566-F8B7-D03C3D68F133}"/>
              </a:ext>
            </a:extLst>
          </p:cNvPr>
          <p:cNvSpPr txBox="1">
            <a:spLocks/>
          </p:cNvSpPr>
          <p:nvPr/>
        </p:nvSpPr>
        <p:spPr>
          <a:xfrm>
            <a:off x="7898124" y="2828546"/>
            <a:ext cx="2641773" cy="1407178"/>
          </a:xfrm>
          <a:prstGeom prst="rect">
            <a:avLst/>
          </a:prstGeom>
        </p:spPr>
        <p:txBody>
          <a:bodyPr spcFirstLastPara="1" vert="horz" wrap="square" lIns="121900" tIns="121900" rIns="121900" bIns="121900"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pPr marL="0" indent="0"/>
            <a:r>
              <a:rPr lang="en-US" sz="1600" b="1" dirty="0">
                <a:solidFill>
                  <a:srgbClr val="AA9767"/>
                </a:solidFill>
              </a:rPr>
              <a:t>Here you could describe the topic of the section</a:t>
            </a:r>
          </a:p>
          <a:p>
            <a:pPr marL="0" indent="0"/>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endParaRPr lang="en-US" sz="1600" dirty="0">
              <a:solidFill>
                <a:srgbClr val="8E1537"/>
              </a:solidFill>
            </a:endParaRPr>
          </a:p>
        </p:txBody>
      </p:sp>
    </p:spTree>
    <p:extLst>
      <p:ext uri="{BB962C8B-B14F-4D97-AF65-F5344CB8AC3E}">
        <p14:creationId xmlns:p14="http://schemas.microsoft.com/office/powerpoint/2010/main" val="1380483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0087EFD-1117-87AA-5CB2-8C587D850065}"/>
              </a:ext>
            </a:extLst>
          </p:cNvPr>
          <p:cNvCxnSpPr>
            <a:cxnSpLocks/>
          </p:cNvCxnSpPr>
          <p:nvPr/>
        </p:nvCxnSpPr>
        <p:spPr>
          <a:xfrm>
            <a:off x="-114300" y="5037482"/>
            <a:ext cx="12458700" cy="0"/>
          </a:xfrm>
          <a:prstGeom prst="line">
            <a:avLst/>
          </a:prstGeom>
          <a:ln w="19050"/>
        </p:spPr>
        <p:style>
          <a:lnRef idx="1">
            <a:schemeClr val="dk1"/>
          </a:lnRef>
          <a:fillRef idx="0">
            <a:schemeClr val="dk1"/>
          </a:fillRef>
          <a:effectRef idx="0">
            <a:schemeClr val="dk1"/>
          </a:effectRef>
          <a:fontRef idx="minor">
            <a:schemeClr val="tx1"/>
          </a:fontRef>
        </p:style>
      </p:cxnSp>
      <p:sp>
        <p:nvSpPr>
          <p:cNvPr id="21" name="Oval 20">
            <a:extLst>
              <a:ext uri="{FF2B5EF4-FFF2-40B4-BE49-F238E27FC236}">
                <a16:creationId xmlns:a16="http://schemas.microsoft.com/office/drawing/2014/main" id="{B76EA275-FAC2-E9C6-C8D0-736FF7914730}"/>
              </a:ext>
            </a:extLst>
          </p:cNvPr>
          <p:cNvSpPr/>
          <p:nvPr/>
        </p:nvSpPr>
        <p:spPr>
          <a:xfrm>
            <a:off x="1442277" y="4283073"/>
            <a:ext cx="1603513" cy="1603513"/>
          </a:xfrm>
          <a:prstGeom prst="ellipse">
            <a:avLst/>
          </a:prstGeom>
          <a:solidFill>
            <a:srgbClr val="AA9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BDC7C5A-5D21-469D-761F-60E0C3E0EAF1}"/>
              </a:ext>
            </a:extLst>
          </p:cNvPr>
          <p:cNvSpPr/>
          <p:nvPr/>
        </p:nvSpPr>
        <p:spPr>
          <a:xfrm>
            <a:off x="5065643" y="4235726"/>
            <a:ext cx="1603513" cy="1603513"/>
          </a:xfrm>
          <a:prstGeom prst="ellipse">
            <a:avLst/>
          </a:prstGeom>
          <a:solidFill>
            <a:srgbClr val="AA9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248CE05-D73E-AF96-4170-7EB4C68CFD75}"/>
              </a:ext>
            </a:extLst>
          </p:cNvPr>
          <p:cNvSpPr/>
          <p:nvPr/>
        </p:nvSpPr>
        <p:spPr>
          <a:xfrm>
            <a:off x="8900491" y="4235726"/>
            <a:ext cx="1603513" cy="1603513"/>
          </a:xfrm>
          <a:prstGeom prst="ellipse">
            <a:avLst/>
          </a:prstGeom>
          <a:solidFill>
            <a:srgbClr val="AA97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47;p26">
            <a:extLst>
              <a:ext uri="{FF2B5EF4-FFF2-40B4-BE49-F238E27FC236}">
                <a16:creationId xmlns:a16="http://schemas.microsoft.com/office/drawing/2014/main" id="{303E005D-B55C-DF94-51AC-BD0EE51C5AA6}"/>
              </a:ext>
            </a:extLst>
          </p:cNvPr>
          <p:cNvSpPr txBox="1">
            <a:spLocks/>
          </p:cNvSpPr>
          <p:nvPr/>
        </p:nvSpPr>
        <p:spPr>
          <a:xfrm>
            <a:off x="4596124" y="2726946"/>
            <a:ext cx="2732056" cy="1533488"/>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rgbClr val="AA9767"/>
                </a:solidFill>
              </a:rPr>
              <a:t>Here you could describe the topic of the section</a:t>
            </a:r>
          </a:p>
          <a:p>
            <a:pPr marL="0" indent="0">
              <a:buNone/>
            </a:pPr>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endParaRPr lang="en-US" sz="1600" dirty="0">
              <a:solidFill>
                <a:srgbClr val="8E1537"/>
              </a:solidFill>
            </a:endParaRPr>
          </a:p>
          <a:p>
            <a:pPr marL="0" indent="0">
              <a:buNone/>
            </a:pPr>
            <a:endParaRPr lang="en-US" sz="1600" dirty="0">
              <a:solidFill>
                <a:srgbClr val="8E1537"/>
              </a:solidFill>
            </a:endParaRPr>
          </a:p>
          <a:p>
            <a:pPr marL="0" indent="0">
              <a:buNone/>
            </a:pPr>
            <a:endParaRPr lang="en-US" sz="1600" dirty="0">
              <a:solidFill>
                <a:srgbClr val="8E1537"/>
              </a:solidFill>
            </a:endParaRPr>
          </a:p>
          <a:p>
            <a:pPr marL="0" indent="0">
              <a:buNone/>
            </a:pPr>
            <a:r>
              <a:rPr lang="en-US" sz="1600" dirty="0">
                <a:solidFill>
                  <a:srgbClr val="8E1537"/>
                </a:solidFill>
              </a:rPr>
              <a:t> </a:t>
            </a:r>
          </a:p>
        </p:txBody>
      </p:sp>
      <p:sp>
        <p:nvSpPr>
          <p:cNvPr id="16" name="Google Shape;148;p26">
            <a:extLst>
              <a:ext uri="{FF2B5EF4-FFF2-40B4-BE49-F238E27FC236}">
                <a16:creationId xmlns:a16="http://schemas.microsoft.com/office/drawing/2014/main" id="{BB2080F0-56F5-A253-5BB0-EF13D934CB97}"/>
              </a:ext>
            </a:extLst>
          </p:cNvPr>
          <p:cNvSpPr txBox="1">
            <a:spLocks/>
          </p:cNvSpPr>
          <p:nvPr/>
        </p:nvSpPr>
        <p:spPr>
          <a:xfrm>
            <a:off x="5065643" y="4235726"/>
            <a:ext cx="1603513" cy="1603513"/>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4000" b="1" dirty="0">
                <a:solidFill>
                  <a:schemeClr val="lt1"/>
                </a:solidFill>
                <a:latin typeface="Neue Haas Grotesk Text Pro" panose="020F0502020204030204" pitchFamily="34" charset="0"/>
                <a:cs typeface="Neue Haas Grotesk Text Pro" panose="020F0502020204030204" pitchFamily="34" charset="0"/>
              </a:rPr>
              <a:t>##</a:t>
            </a:r>
          </a:p>
        </p:txBody>
      </p:sp>
      <p:sp>
        <p:nvSpPr>
          <p:cNvPr id="17" name="Google Shape;148;p26">
            <a:extLst>
              <a:ext uri="{FF2B5EF4-FFF2-40B4-BE49-F238E27FC236}">
                <a16:creationId xmlns:a16="http://schemas.microsoft.com/office/drawing/2014/main" id="{6F45E950-EECB-2ED3-87B5-A3D7533390B9}"/>
              </a:ext>
            </a:extLst>
          </p:cNvPr>
          <p:cNvSpPr txBox="1">
            <a:spLocks/>
          </p:cNvSpPr>
          <p:nvPr/>
        </p:nvSpPr>
        <p:spPr>
          <a:xfrm>
            <a:off x="8893865" y="4235726"/>
            <a:ext cx="1603513" cy="1603513"/>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4000" b="1" dirty="0">
                <a:solidFill>
                  <a:schemeClr val="lt1"/>
                </a:solidFill>
                <a:latin typeface="Neue Haas Grotesk Text Pro" panose="020F0502020204030204" pitchFamily="34" charset="0"/>
                <a:cs typeface="Neue Haas Grotesk Text Pro" panose="020F0502020204030204" pitchFamily="34" charset="0"/>
              </a:rPr>
              <a:t>##</a:t>
            </a:r>
          </a:p>
        </p:txBody>
      </p:sp>
      <p:sp>
        <p:nvSpPr>
          <p:cNvPr id="18" name="Google Shape;147;p26">
            <a:extLst>
              <a:ext uri="{FF2B5EF4-FFF2-40B4-BE49-F238E27FC236}">
                <a16:creationId xmlns:a16="http://schemas.microsoft.com/office/drawing/2014/main" id="{A6D3B1C7-6CAC-FDCB-B635-97E1E0D5A163}"/>
              </a:ext>
            </a:extLst>
          </p:cNvPr>
          <p:cNvSpPr txBox="1">
            <a:spLocks/>
          </p:cNvSpPr>
          <p:nvPr/>
        </p:nvSpPr>
        <p:spPr>
          <a:xfrm>
            <a:off x="8444224" y="2828546"/>
            <a:ext cx="2641773" cy="1533488"/>
          </a:xfrm>
          <a:prstGeom prst="rect">
            <a:avLst/>
          </a:prstGeom>
        </p:spPr>
        <p:txBody>
          <a:bodyPr spcFirstLastPara="1" vert="horz" wrap="square" lIns="121900" tIns="121900" rIns="121900" bIns="121900"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pPr marL="0" indent="0"/>
            <a:r>
              <a:rPr lang="en-US" sz="1600" b="1" dirty="0">
                <a:solidFill>
                  <a:srgbClr val="AA9767"/>
                </a:solidFill>
              </a:rPr>
              <a:t>Here you could describe the topic of the section</a:t>
            </a:r>
          </a:p>
          <a:p>
            <a:pPr marL="0" indent="0"/>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endParaRPr lang="en-US" sz="1600" dirty="0">
              <a:solidFill>
                <a:srgbClr val="8E1537"/>
              </a:solidFill>
            </a:endParaRPr>
          </a:p>
        </p:txBody>
      </p:sp>
      <p:sp>
        <p:nvSpPr>
          <p:cNvPr id="19" name="Google Shape;147;p26">
            <a:extLst>
              <a:ext uri="{FF2B5EF4-FFF2-40B4-BE49-F238E27FC236}">
                <a16:creationId xmlns:a16="http://schemas.microsoft.com/office/drawing/2014/main" id="{C9D6A0AF-B3FA-38C1-E5E4-5A97465B1A7F}"/>
              </a:ext>
            </a:extLst>
          </p:cNvPr>
          <p:cNvSpPr txBox="1">
            <a:spLocks/>
          </p:cNvSpPr>
          <p:nvPr/>
        </p:nvSpPr>
        <p:spPr>
          <a:xfrm>
            <a:off x="949337" y="2726946"/>
            <a:ext cx="2732056" cy="1533488"/>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eue Haas Grotesk Tex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eue Haas Grotesk Tex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eue Haas Grotesk Tex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eue Haas Grotesk Tex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rgbClr val="AA9767"/>
                </a:solidFill>
              </a:rPr>
              <a:t>Here you could describe the topic of the section</a:t>
            </a:r>
          </a:p>
          <a:p>
            <a:pPr marL="0" indent="0">
              <a:buNone/>
            </a:pPr>
            <a:br>
              <a:rPr lang="en-US" sz="1400" dirty="0">
                <a:solidFill>
                  <a:schemeClr val="tx1">
                    <a:lumMod val="50000"/>
                    <a:lumOff val="50000"/>
                  </a:schemeClr>
                </a:solidFill>
              </a:rPr>
            </a:br>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endParaRPr lang="en-US" sz="1600" dirty="0">
              <a:solidFill>
                <a:srgbClr val="8E1537"/>
              </a:solidFill>
            </a:endParaRPr>
          </a:p>
          <a:p>
            <a:pPr marL="0" indent="0">
              <a:buNone/>
            </a:pPr>
            <a:endParaRPr lang="en-US" sz="1600" dirty="0">
              <a:solidFill>
                <a:srgbClr val="8E1537"/>
              </a:solidFill>
            </a:endParaRPr>
          </a:p>
          <a:p>
            <a:pPr marL="0" indent="0">
              <a:buNone/>
            </a:pPr>
            <a:endParaRPr lang="en-US" sz="1600" dirty="0">
              <a:solidFill>
                <a:srgbClr val="8E1537"/>
              </a:solidFill>
            </a:endParaRPr>
          </a:p>
          <a:p>
            <a:pPr marL="0" indent="0">
              <a:buNone/>
            </a:pPr>
            <a:r>
              <a:rPr lang="en-US" sz="1600" dirty="0">
                <a:solidFill>
                  <a:srgbClr val="8E1537"/>
                </a:solidFill>
              </a:rPr>
              <a:t> </a:t>
            </a:r>
          </a:p>
        </p:txBody>
      </p:sp>
      <p:sp>
        <p:nvSpPr>
          <p:cNvPr id="20" name="Google Shape;148;p26">
            <a:extLst>
              <a:ext uri="{FF2B5EF4-FFF2-40B4-BE49-F238E27FC236}">
                <a16:creationId xmlns:a16="http://schemas.microsoft.com/office/drawing/2014/main" id="{ECFB4787-2229-AEE5-7FB0-C55025277116}"/>
              </a:ext>
            </a:extLst>
          </p:cNvPr>
          <p:cNvSpPr txBox="1">
            <a:spLocks/>
          </p:cNvSpPr>
          <p:nvPr/>
        </p:nvSpPr>
        <p:spPr>
          <a:xfrm>
            <a:off x="1431556" y="4235726"/>
            <a:ext cx="1603513" cy="1603513"/>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4000" b="1" dirty="0">
                <a:solidFill>
                  <a:schemeClr val="lt1"/>
                </a:solidFill>
                <a:latin typeface="Neue Haas Grotesk Text Pro" panose="020F0502020204030204" pitchFamily="34" charset="0"/>
                <a:cs typeface="Neue Haas Grotesk Text Pro" panose="020F0502020204030204" pitchFamily="34" charset="0"/>
              </a:rPr>
              <a:t>##</a:t>
            </a:r>
          </a:p>
        </p:txBody>
      </p:sp>
    </p:spTree>
    <p:extLst>
      <p:ext uri="{BB962C8B-B14F-4D97-AF65-F5344CB8AC3E}">
        <p14:creationId xmlns:p14="http://schemas.microsoft.com/office/powerpoint/2010/main" val="790266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8;p26">
            <a:extLst>
              <a:ext uri="{FF2B5EF4-FFF2-40B4-BE49-F238E27FC236}">
                <a16:creationId xmlns:a16="http://schemas.microsoft.com/office/drawing/2014/main" id="{38E6DB57-6A19-46AC-D018-107C28AE6CA0}"/>
              </a:ext>
            </a:extLst>
          </p:cNvPr>
          <p:cNvSpPr txBox="1">
            <a:spLocks/>
          </p:cNvSpPr>
          <p:nvPr/>
        </p:nvSpPr>
        <p:spPr>
          <a:xfrm>
            <a:off x="417095" y="1123435"/>
            <a:ext cx="4233213" cy="295989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b="1" kern="1200">
                <a:solidFill>
                  <a:schemeClr val="tx1"/>
                </a:solidFill>
                <a:latin typeface="Neue Haas Grotesk Text Pro" panose="020B0504020202020204" pitchFamily="34" charset="77"/>
                <a:ea typeface="+mj-ea"/>
                <a:cs typeface="+mj-cs"/>
              </a:defRPr>
            </a:lvl1pPr>
          </a:lstStyle>
          <a:p>
            <a:r>
              <a:rPr lang="en-US" dirty="0">
                <a:solidFill>
                  <a:srgbClr val="AA9767"/>
                </a:solidFill>
                <a:latin typeface="Neue Haas Grotesk Text Pro" panose="020F0502020204030204" pitchFamily="34" charset="0"/>
                <a:cs typeface="Neue Haas Grotesk Text Pro" panose="020F0502020204030204" pitchFamily="34" charset="0"/>
              </a:rPr>
              <a:t>03.</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SECTION</a:t>
            </a:r>
            <a:br>
              <a:rPr lang="en-US" dirty="0">
                <a:solidFill>
                  <a:srgbClr val="AA9767"/>
                </a:solidFill>
                <a:latin typeface="Neue Haas Grotesk Text Pro" panose="020F0502020204030204" pitchFamily="34" charset="0"/>
                <a:cs typeface="Neue Haas Grotesk Text Pro" panose="020F0502020204030204" pitchFamily="34" charset="0"/>
              </a:rPr>
            </a:br>
            <a:r>
              <a:rPr lang="en-US" dirty="0">
                <a:solidFill>
                  <a:srgbClr val="AA9767"/>
                </a:solidFill>
                <a:latin typeface="Neue Haas Grotesk Text Pro" panose="020F0502020204030204" pitchFamily="34" charset="0"/>
                <a:cs typeface="Neue Haas Grotesk Text Pro" panose="020F0502020204030204" pitchFamily="34" charset="0"/>
              </a:rPr>
              <a:t>TITLE</a:t>
            </a:r>
          </a:p>
        </p:txBody>
      </p:sp>
      <p:sp>
        <p:nvSpPr>
          <p:cNvPr id="3" name="Rectangle 2">
            <a:extLst>
              <a:ext uri="{FF2B5EF4-FFF2-40B4-BE49-F238E27FC236}">
                <a16:creationId xmlns:a16="http://schemas.microsoft.com/office/drawing/2014/main" id="{BF6D29C7-E398-3C3F-65D4-92CC0285157F}"/>
              </a:ext>
            </a:extLst>
          </p:cNvPr>
          <p:cNvSpPr/>
          <p:nvPr/>
        </p:nvSpPr>
        <p:spPr>
          <a:xfrm>
            <a:off x="4650308" y="1923316"/>
            <a:ext cx="5072511" cy="424069"/>
          </a:xfrm>
          <a:prstGeom prst="rect">
            <a:avLst/>
          </a:prstGeom>
          <a:solidFill>
            <a:srgbClr val="C10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3E72D1E-0C92-5678-B9DF-924FEA9C76E8}"/>
              </a:ext>
            </a:extLst>
          </p:cNvPr>
          <p:cNvSpPr/>
          <p:nvPr/>
        </p:nvSpPr>
        <p:spPr>
          <a:xfrm>
            <a:off x="4650308" y="2438723"/>
            <a:ext cx="5622447" cy="424069"/>
          </a:xfrm>
          <a:prstGeom prst="rect">
            <a:avLst/>
          </a:prstGeom>
          <a:solidFill>
            <a:srgbClr val="C10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F5E7CD5-9DC5-600D-DD8F-ADE889476A42}"/>
              </a:ext>
            </a:extLst>
          </p:cNvPr>
          <p:cNvSpPr/>
          <p:nvPr/>
        </p:nvSpPr>
        <p:spPr>
          <a:xfrm>
            <a:off x="4650308" y="2954131"/>
            <a:ext cx="5855406" cy="424069"/>
          </a:xfrm>
          <a:prstGeom prst="rect">
            <a:avLst/>
          </a:prstGeom>
          <a:solidFill>
            <a:srgbClr val="C10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948D9CD-BBCB-1DF3-2EEB-3E07BF7A1EC1}"/>
              </a:ext>
            </a:extLst>
          </p:cNvPr>
          <p:cNvSpPr/>
          <p:nvPr/>
        </p:nvSpPr>
        <p:spPr>
          <a:xfrm>
            <a:off x="4650309" y="1407909"/>
            <a:ext cx="2436346" cy="424069"/>
          </a:xfrm>
          <a:prstGeom prst="rect">
            <a:avLst/>
          </a:prstGeom>
          <a:solidFill>
            <a:srgbClr val="C10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48;p26">
            <a:extLst>
              <a:ext uri="{FF2B5EF4-FFF2-40B4-BE49-F238E27FC236}">
                <a16:creationId xmlns:a16="http://schemas.microsoft.com/office/drawing/2014/main" id="{84742236-4F54-80C9-6D8C-1DB02B0BE3E7}"/>
              </a:ext>
            </a:extLst>
          </p:cNvPr>
          <p:cNvSpPr txBox="1">
            <a:spLocks/>
          </p:cNvSpPr>
          <p:nvPr/>
        </p:nvSpPr>
        <p:spPr>
          <a:xfrm>
            <a:off x="6070694" y="1267133"/>
            <a:ext cx="1115869" cy="776879"/>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2800" b="1" dirty="0">
                <a:solidFill>
                  <a:schemeClr val="bg1"/>
                </a:solidFill>
                <a:latin typeface="Neue Haas Grotesk Text Pro" panose="020F0502020204030204" pitchFamily="34" charset="0"/>
                <a:cs typeface="Neue Haas Grotesk Text Pro" panose="020F0502020204030204" pitchFamily="34" charset="0"/>
              </a:rPr>
              <a:t>0.01</a:t>
            </a:r>
          </a:p>
        </p:txBody>
      </p:sp>
      <p:sp>
        <p:nvSpPr>
          <p:cNvPr id="8" name="Google Shape;148;p26">
            <a:extLst>
              <a:ext uri="{FF2B5EF4-FFF2-40B4-BE49-F238E27FC236}">
                <a16:creationId xmlns:a16="http://schemas.microsoft.com/office/drawing/2014/main" id="{E677FF53-66D4-19AB-7210-A769ECC474B8}"/>
              </a:ext>
            </a:extLst>
          </p:cNvPr>
          <p:cNvSpPr txBox="1">
            <a:spLocks/>
          </p:cNvSpPr>
          <p:nvPr/>
        </p:nvSpPr>
        <p:spPr>
          <a:xfrm>
            <a:off x="8678984" y="1914134"/>
            <a:ext cx="1115869" cy="48238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2800" b="1" dirty="0">
                <a:solidFill>
                  <a:schemeClr val="bg1"/>
                </a:solidFill>
                <a:latin typeface="Neue Haas Grotesk Text Pro" panose="020F0502020204030204" pitchFamily="34" charset="0"/>
                <a:cs typeface="Neue Haas Grotesk Text Pro" panose="020F0502020204030204" pitchFamily="34" charset="0"/>
              </a:rPr>
              <a:t>0.02</a:t>
            </a:r>
          </a:p>
        </p:txBody>
      </p:sp>
      <p:sp>
        <p:nvSpPr>
          <p:cNvPr id="9" name="Google Shape;148;p26">
            <a:extLst>
              <a:ext uri="{FF2B5EF4-FFF2-40B4-BE49-F238E27FC236}">
                <a16:creationId xmlns:a16="http://schemas.microsoft.com/office/drawing/2014/main" id="{EA579FF2-228D-368D-4551-743A742B6178}"/>
              </a:ext>
            </a:extLst>
          </p:cNvPr>
          <p:cNvSpPr txBox="1">
            <a:spLocks/>
          </p:cNvSpPr>
          <p:nvPr/>
        </p:nvSpPr>
        <p:spPr>
          <a:xfrm>
            <a:off x="9209518" y="2426080"/>
            <a:ext cx="1115869" cy="48238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2800" b="1" dirty="0">
                <a:solidFill>
                  <a:schemeClr val="bg1"/>
                </a:solidFill>
                <a:latin typeface="Neue Haas Grotesk Text Pro" panose="020F0502020204030204" pitchFamily="34" charset="0"/>
                <a:cs typeface="Neue Haas Grotesk Text Pro" panose="020F0502020204030204" pitchFamily="34" charset="0"/>
              </a:rPr>
              <a:t>0.03</a:t>
            </a:r>
          </a:p>
        </p:txBody>
      </p:sp>
      <p:sp>
        <p:nvSpPr>
          <p:cNvPr id="10" name="Google Shape;148;p26">
            <a:extLst>
              <a:ext uri="{FF2B5EF4-FFF2-40B4-BE49-F238E27FC236}">
                <a16:creationId xmlns:a16="http://schemas.microsoft.com/office/drawing/2014/main" id="{75FD9213-FE2E-FF79-B426-CCB3DF4CFBBF}"/>
              </a:ext>
            </a:extLst>
          </p:cNvPr>
          <p:cNvSpPr txBox="1">
            <a:spLocks/>
          </p:cNvSpPr>
          <p:nvPr/>
        </p:nvSpPr>
        <p:spPr>
          <a:xfrm>
            <a:off x="9463900" y="2957069"/>
            <a:ext cx="1115869" cy="482381"/>
          </a:xfrm>
          <a:prstGeom prst="rect">
            <a:avLst/>
          </a:prstGeom>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4400" kern="1200">
                <a:solidFill>
                  <a:schemeClr val="tx1"/>
                </a:solidFill>
                <a:latin typeface="Neue Haas Grotesk Text Pro" panose="020B0504020202020204" pitchFamily="34" charset="77"/>
                <a:ea typeface="+mj-ea"/>
                <a:cs typeface="+mj-cs"/>
              </a:defRPr>
            </a:lvl1pPr>
          </a:lstStyle>
          <a:p>
            <a:pPr algn="ctr"/>
            <a:r>
              <a:rPr lang="en-US" sz="2800" b="1" dirty="0">
                <a:solidFill>
                  <a:schemeClr val="bg1"/>
                </a:solidFill>
                <a:latin typeface="Neue Haas Grotesk Text Pro" panose="020F0502020204030204" pitchFamily="34" charset="0"/>
                <a:cs typeface="Neue Haas Grotesk Text Pro" panose="020F0502020204030204" pitchFamily="34" charset="0"/>
              </a:rPr>
              <a:t>0.04</a:t>
            </a:r>
          </a:p>
        </p:txBody>
      </p:sp>
      <p:sp>
        <p:nvSpPr>
          <p:cNvPr id="11" name="Google Shape;147;p26">
            <a:extLst>
              <a:ext uri="{FF2B5EF4-FFF2-40B4-BE49-F238E27FC236}">
                <a16:creationId xmlns:a16="http://schemas.microsoft.com/office/drawing/2014/main" id="{783BE44C-0F10-A545-BA82-9E98CDEEE835}"/>
              </a:ext>
            </a:extLst>
          </p:cNvPr>
          <p:cNvSpPr txBox="1">
            <a:spLocks/>
          </p:cNvSpPr>
          <p:nvPr/>
        </p:nvSpPr>
        <p:spPr>
          <a:xfrm>
            <a:off x="4556992" y="3702342"/>
            <a:ext cx="5339381" cy="2330158"/>
          </a:xfrm>
          <a:prstGeom prst="rect">
            <a:avLst/>
          </a:prstGeom>
        </p:spPr>
        <p:txBody>
          <a:bodyPr spcFirstLastPara="1" vert="horz" wrap="square" lIns="121900" tIns="121900" rIns="121900" bIns="121900" rtlCol="0" anchor="t" anchorCtr="0">
            <a:noAutofit/>
          </a:bodyPr>
          <a:lstStyle>
            <a:lvl1pPr marL="228600" lvl="0"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1pPr>
            <a:lvl2pPr marL="685800" lvl="1"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2pPr>
            <a:lvl3pPr marL="1143000" lvl="2"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3pPr>
            <a:lvl4pPr marL="1600200" lvl="3"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4pPr>
            <a:lvl5pPr marL="2057400" lvl="4"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Neue Haas Grotesk Text Pro" panose="020B0504020202020204" pitchFamily="34" charset="77"/>
                <a:ea typeface="+mn-ea"/>
                <a:cs typeface="+mn-cs"/>
              </a:defRPr>
            </a:lvl5pPr>
            <a:lvl6pPr marL="2514600" lvl="5"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6pPr>
            <a:lvl7pPr marL="2971800" lvl="6"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7pPr>
            <a:lvl8pPr marL="3429000" lvl="7"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8pPr>
            <a:lvl9pPr marL="3886200" lvl="8" indent="-228600" algn="l" defTabSz="914400" rtl="0" eaLnBrk="1" latinLnBrk="0" hangingPunct="1">
              <a:lnSpc>
                <a:spcPct val="100000"/>
              </a:lnSpc>
              <a:spcBef>
                <a:spcPts val="0"/>
              </a:spcBef>
              <a:spcAft>
                <a:spcPts val="0"/>
              </a:spcAft>
              <a:buSzPts val="1000"/>
              <a:buFont typeface="Arial" panose="020B0604020202020204" pitchFamily="34" charset="0"/>
              <a:buNone/>
              <a:defRPr sz="1333" kern="1200">
                <a:solidFill>
                  <a:schemeClr val="tx1"/>
                </a:solidFill>
                <a:latin typeface="+mn-lt"/>
                <a:ea typeface="+mn-ea"/>
                <a:cs typeface="+mn-cs"/>
              </a:defRPr>
            </a:lvl9pPr>
          </a:lstStyle>
          <a:p>
            <a:pPr marL="0" indent="0"/>
            <a:r>
              <a:rPr lang="en-US" sz="1600" b="1" dirty="0">
                <a:solidFill>
                  <a:srgbClr val="C10230"/>
                </a:solidFill>
              </a:rPr>
              <a:t>Here you could describe the topic of the section</a:t>
            </a:r>
            <a:br>
              <a:rPr lang="en-US" sz="1600" b="1" dirty="0">
                <a:solidFill>
                  <a:srgbClr val="C10230"/>
                </a:solidFill>
              </a:rPr>
            </a:br>
            <a:endParaRPr lang="en-US" sz="1600" b="1" dirty="0">
              <a:solidFill>
                <a:srgbClr val="C10230"/>
              </a:solidFill>
            </a:endParaRPr>
          </a:p>
          <a:p>
            <a:pPr marL="0" indent="0"/>
            <a:r>
              <a:rPr lang="en-US" sz="1400" dirty="0">
                <a:solidFill>
                  <a:schemeClr val="tx1">
                    <a:lumMod val="50000"/>
                    <a:lumOff val="50000"/>
                  </a:schemeClr>
                </a:solidFill>
              </a:rPr>
              <a:t>Lorem ipsum dolor sit </a:t>
            </a:r>
            <a:r>
              <a:rPr lang="en-US" sz="1400" dirty="0" err="1">
                <a:solidFill>
                  <a:schemeClr val="tx1">
                    <a:lumMod val="50000"/>
                    <a:lumOff val="50000"/>
                  </a:schemeClr>
                </a:solidFill>
              </a:rPr>
              <a:t>amet</a:t>
            </a:r>
            <a:r>
              <a:rPr lang="en-US" sz="1400" dirty="0">
                <a:solidFill>
                  <a:schemeClr val="tx1">
                    <a:lumMod val="50000"/>
                    <a:lumOff val="50000"/>
                  </a:schemeClr>
                </a:solidFill>
              </a:rPr>
              <a:t>, </a:t>
            </a:r>
            <a:r>
              <a:rPr lang="en-US" sz="1400" dirty="0" err="1">
                <a:solidFill>
                  <a:schemeClr val="tx1">
                    <a:lumMod val="50000"/>
                    <a:lumOff val="50000"/>
                  </a:schemeClr>
                </a:solidFill>
              </a:rPr>
              <a:t>consectetuer</a:t>
            </a:r>
            <a:r>
              <a:rPr lang="en-US" sz="1400" dirty="0">
                <a:solidFill>
                  <a:schemeClr val="tx1">
                    <a:lumMod val="50000"/>
                    <a:lumOff val="50000"/>
                  </a:schemeClr>
                </a:solidFill>
              </a:rPr>
              <a:t> </a:t>
            </a:r>
            <a:r>
              <a:rPr lang="en-US" sz="1400" dirty="0" err="1">
                <a:solidFill>
                  <a:schemeClr val="tx1">
                    <a:lumMod val="50000"/>
                    <a:lumOff val="50000"/>
                  </a:schemeClr>
                </a:solidFill>
              </a:rPr>
              <a:t>adipiscing</a:t>
            </a:r>
            <a:r>
              <a:rPr lang="en-US" sz="1400" dirty="0">
                <a:solidFill>
                  <a:schemeClr val="tx1">
                    <a:lumMod val="50000"/>
                    <a:lumOff val="50000"/>
                  </a:schemeClr>
                </a:solidFill>
              </a:rPr>
              <a:t> </a:t>
            </a:r>
            <a:r>
              <a:rPr lang="en-US" sz="1400" dirty="0" err="1">
                <a:solidFill>
                  <a:schemeClr val="tx1">
                    <a:lumMod val="50000"/>
                    <a:lumOff val="50000"/>
                  </a:schemeClr>
                </a:solidFill>
              </a:rPr>
              <a:t>elit</a:t>
            </a:r>
            <a:r>
              <a:rPr lang="en-US" sz="1400" dirty="0">
                <a:solidFill>
                  <a:schemeClr val="tx1">
                    <a:lumMod val="50000"/>
                    <a:lumOff val="50000"/>
                  </a:schemeClr>
                </a:solidFill>
              </a:rPr>
              <a:t>, sed diam </a:t>
            </a:r>
            <a:r>
              <a:rPr lang="en-US" sz="1400" dirty="0" err="1">
                <a:solidFill>
                  <a:schemeClr val="tx1">
                    <a:lumMod val="50000"/>
                    <a:lumOff val="50000"/>
                  </a:schemeClr>
                </a:solidFill>
              </a:rPr>
              <a:t>nonummy</a:t>
            </a:r>
            <a:r>
              <a:rPr lang="en-US" sz="1400" dirty="0">
                <a:solidFill>
                  <a:schemeClr val="tx1">
                    <a:lumMod val="50000"/>
                    <a:lumOff val="50000"/>
                  </a:schemeClr>
                </a:solidFill>
              </a:rPr>
              <a:t> </a:t>
            </a:r>
            <a:r>
              <a:rPr lang="en-US" sz="1400" dirty="0" err="1">
                <a:solidFill>
                  <a:schemeClr val="tx1">
                    <a:lumMod val="50000"/>
                    <a:lumOff val="50000"/>
                  </a:schemeClr>
                </a:solidFill>
              </a:rPr>
              <a:t>nibh</a:t>
            </a:r>
            <a:r>
              <a:rPr lang="en-US" sz="1400" dirty="0">
                <a:solidFill>
                  <a:schemeClr val="tx1">
                    <a:lumMod val="50000"/>
                    <a:lumOff val="50000"/>
                  </a:schemeClr>
                </a:solidFill>
              </a:rPr>
              <a:t> </a:t>
            </a:r>
            <a:r>
              <a:rPr lang="en-US" sz="1400" dirty="0" err="1">
                <a:solidFill>
                  <a:schemeClr val="tx1">
                    <a:lumMod val="50000"/>
                    <a:lumOff val="50000"/>
                  </a:schemeClr>
                </a:solidFill>
              </a:rPr>
              <a:t>euismod</a:t>
            </a:r>
            <a:r>
              <a:rPr lang="en-US" sz="1400" dirty="0">
                <a:solidFill>
                  <a:schemeClr val="tx1">
                    <a:lumMod val="50000"/>
                    <a:lumOff val="50000"/>
                  </a:schemeClr>
                </a:solidFill>
              </a:rPr>
              <a:t> </a:t>
            </a:r>
            <a:r>
              <a:rPr lang="en-US" sz="1400" dirty="0" err="1">
                <a:solidFill>
                  <a:schemeClr val="tx1">
                    <a:lumMod val="50000"/>
                    <a:lumOff val="50000"/>
                  </a:schemeClr>
                </a:solidFill>
              </a:rPr>
              <a:t>tincidunt</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laoreet</a:t>
            </a:r>
            <a:r>
              <a:rPr lang="en-US" sz="1400" dirty="0">
                <a:solidFill>
                  <a:schemeClr val="tx1">
                    <a:lumMod val="50000"/>
                    <a:lumOff val="50000"/>
                  </a:schemeClr>
                </a:solidFill>
              </a:rPr>
              <a:t> dolore magna </a:t>
            </a:r>
            <a:r>
              <a:rPr lang="en-US" sz="1400" dirty="0" err="1">
                <a:solidFill>
                  <a:schemeClr val="tx1">
                    <a:lumMod val="50000"/>
                    <a:lumOff val="50000"/>
                  </a:schemeClr>
                </a:solidFill>
              </a:rPr>
              <a:t>aliquam</a:t>
            </a:r>
            <a:r>
              <a:rPr lang="en-US" sz="1400" dirty="0">
                <a:solidFill>
                  <a:schemeClr val="tx1">
                    <a:lumMod val="50000"/>
                    <a:lumOff val="50000"/>
                  </a:schemeClr>
                </a:solidFill>
              </a:rPr>
              <a:t> </a:t>
            </a:r>
            <a:r>
              <a:rPr lang="en-US" sz="1400" dirty="0" err="1">
                <a:solidFill>
                  <a:schemeClr val="tx1">
                    <a:lumMod val="50000"/>
                    <a:lumOff val="50000"/>
                  </a:schemeClr>
                </a:solidFill>
              </a:rPr>
              <a:t>erat</a:t>
            </a:r>
            <a:r>
              <a:rPr lang="en-US" sz="1400" dirty="0">
                <a:solidFill>
                  <a:schemeClr val="tx1">
                    <a:lumMod val="50000"/>
                    <a:lumOff val="50000"/>
                  </a:schemeClr>
                </a:solidFill>
              </a:rPr>
              <a:t> </a:t>
            </a:r>
            <a:r>
              <a:rPr lang="en-US" sz="1400" dirty="0" err="1">
                <a:solidFill>
                  <a:schemeClr val="tx1">
                    <a:lumMod val="50000"/>
                    <a:lumOff val="50000"/>
                  </a:schemeClr>
                </a:solidFill>
              </a:rPr>
              <a:t>volutpat</a:t>
            </a:r>
            <a:r>
              <a:rPr lang="en-US" sz="1400" dirty="0">
                <a:solidFill>
                  <a:schemeClr val="tx1">
                    <a:lumMod val="50000"/>
                    <a:lumOff val="50000"/>
                  </a:schemeClr>
                </a:solidFill>
              </a:rPr>
              <a:t>. Ut </a:t>
            </a:r>
            <a:r>
              <a:rPr lang="en-US" sz="1400" dirty="0" err="1">
                <a:solidFill>
                  <a:schemeClr val="tx1">
                    <a:lumMod val="50000"/>
                    <a:lumOff val="50000"/>
                  </a:schemeClr>
                </a:solidFill>
              </a:rPr>
              <a:t>wisi</a:t>
            </a:r>
            <a:r>
              <a:rPr lang="en-US" sz="1400" dirty="0">
                <a:solidFill>
                  <a:schemeClr val="tx1">
                    <a:lumMod val="50000"/>
                    <a:lumOff val="50000"/>
                  </a:schemeClr>
                </a:solidFill>
              </a:rPr>
              <a:t> </a:t>
            </a:r>
            <a:r>
              <a:rPr lang="en-US" sz="1400" dirty="0" err="1">
                <a:solidFill>
                  <a:schemeClr val="tx1">
                    <a:lumMod val="50000"/>
                    <a:lumOff val="50000"/>
                  </a:schemeClr>
                </a:solidFill>
              </a:rPr>
              <a:t>enim</a:t>
            </a:r>
            <a:r>
              <a:rPr lang="en-US" sz="1400" dirty="0">
                <a:solidFill>
                  <a:schemeClr val="tx1">
                    <a:lumMod val="50000"/>
                    <a:lumOff val="50000"/>
                  </a:schemeClr>
                </a:solidFill>
              </a:rPr>
              <a:t> ad minim </a:t>
            </a:r>
            <a:r>
              <a:rPr lang="en-US" sz="1400" dirty="0" err="1">
                <a:solidFill>
                  <a:schemeClr val="tx1">
                    <a:lumMod val="50000"/>
                    <a:lumOff val="50000"/>
                  </a:schemeClr>
                </a:solidFill>
              </a:rPr>
              <a:t>veniam</a:t>
            </a:r>
            <a:r>
              <a:rPr lang="en-US" sz="1400" dirty="0">
                <a:solidFill>
                  <a:schemeClr val="tx1">
                    <a:lumMod val="50000"/>
                    <a:lumOff val="50000"/>
                  </a:schemeClr>
                </a:solidFill>
              </a:rPr>
              <a:t>, </a:t>
            </a:r>
            <a:r>
              <a:rPr lang="en-US" sz="1400" dirty="0" err="1">
                <a:solidFill>
                  <a:schemeClr val="tx1">
                    <a:lumMod val="50000"/>
                    <a:lumOff val="50000"/>
                  </a:schemeClr>
                </a:solidFill>
              </a:rPr>
              <a:t>quis</a:t>
            </a:r>
            <a:r>
              <a:rPr lang="en-US" sz="1400" dirty="0">
                <a:solidFill>
                  <a:schemeClr val="tx1">
                    <a:lumMod val="50000"/>
                    <a:lumOff val="50000"/>
                  </a:schemeClr>
                </a:solidFill>
              </a:rPr>
              <a:t> </a:t>
            </a:r>
            <a:r>
              <a:rPr lang="en-US" sz="1400" dirty="0" err="1">
                <a:solidFill>
                  <a:schemeClr val="tx1">
                    <a:lumMod val="50000"/>
                    <a:lumOff val="50000"/>
                  </a:schemeClr>
                </a:solidFill>
              </a:rPr>
              <a:t>nostrud</a:t>
            </a:r>
            <a:r>
              <a:rPr lang="en-US" sz="1400" dirty="0">
                <a:solidFill>
                  <a:schemeClr val="tx1">
                    <a:lumMod val="50000"/>
                    <a:lumOff val="50000"/>
                  </a:schemeClr>
                </a:solidFill>
              </a:rPr>
              <a:t> </a:t>
            </a:r>
            <a:r>
              <a:rPr lang="en-US" sz="1400" dirty="0" err="1">
                <a:solidFill>
                  <a:schemeClr val="tx1">
                    <a:lumMod val="50000"/>
                    <a:lumOff val="50000"/>
                  </a:schemeClr>
                </a:solidFill>
              </a:rPr>
              <a:t>exerci</a:t>
            </a:r>
            <a:r>
              <a:rPr lang="en-US" sz="1400" dirty="0">
                <a:solidFill>
                  <a:schemeClr val="tx1">
                    <a:lumMod val="50000"/>
                    <a:lumOff val="50000"/>
                  </a:schemeClr>
                </a:solidFill>
              </a:rPr>
              <a:t> </a:t>
            </a:r>
            <a:r>
              <a:rPr lang="en-US" sz="1400" dirty="0" err="1">
                <a:solidFill>
                  <a:schemeClr val="tx1">
                    <a:lumMod val="50000"/>
                    <a:lumOff val="50000"/>
                  </a:schemeClr>
                </a:solidFill>
              </a:rPr>
              <a:t>tation</a:t>
            </a:r>
            <a:r>
              <a:rPr lang="en-US" sz="1400" dirty="0">
                <a:solidFill>
                  <a:schemeClr val="tx1">
                    <a:lumMod val="50000"/>
                    <a:lumOff val="50000"/>
                  </a:schemeClr>
                </a:solidFill>
              </a:rPr>
              <a:t> </a:t>
            </a:r>
            <a:r>
              <a:rPr lang="en-US" sz="1400" dirty="0" err="1">
                <a:solidFill>
                  <a:schemeClr val="tx1">
                    <a:lumMod val="50000"/>
                    <a:lumOff val="50000"/>
                  </a:schemeClr>
                </a:solidFill>
              </a:rPr>
              <a:t>ullamcorper</a:t>
            </a:r>
            <a:r>
              <a:rPr lang="en-US" sz="1400" dirty="0">
                <a:solidFill>
                  <a:schemeClr val="tx1">
                    <a:lumMod val="50000"/>
                    <a:lumOff val="50000"/>
                  </a:schemeClr>
                </a:solidFill>
              </a:rPr>
              <a:t> </a:t>
            </a:r>
            <a:r>
              <a:rPr lang="en-US" sz="1400" dirty="0" err="1">
                <a:solidFill>
                  <a:schemeClr val="tx1">
                    <a:lumMod val="50000"/>
                    <a:lumOff val="50000"/>
                  </a:schemeClr>
                </a:solidFill>
              </a:rPr>
              <a:t>suscipit</a:t>
            </a:r>
            <a:r>
              <a:rPr lang="en-US" sz="1400" dirty="0">
                <a:solidFill>
                  <a:schemeClr val="tx1">
                    <a:lumMod val="50000"/>
                    <a:lumOff val="50000"/>
                  </a:schemeClr>
                </a:solidFill>
              </a:rPr>
              <a:t> </a:t>
            </a:r>
            <a:r>
              <a:rPr lang="en-US" sz="1400" dirty="0" err="1">
                <a:solidFill>
                  <a:schemeClr val="tx1">
                    <a:lumMod val="50000"/>
                    <a:lumOff val="50000"/>
                  </a:schemeClr>
                </a:solidFill>
              </a:rPr>
              <a:t>lobortis</a:t>
            </a:r>
            <a:r>
              <a:rPr lang="en-US" sz="1400" dirty="0">
                <a:solidFill>
                  <a:schemeClr val="tx1">
                    <a:lumMod val="50000"/>
                    <a:lumOff val="50000"/>
                  </a:schemeClr>
                </a:solidFill>
              </a:rPr>
              <a:t> </a:t>
            </a:r>
            <a:r>
              <a:rPr lang="en-US" sz="1400" dirty="0" err="1">
                <a:solidFill>
                  <a:schemeClr val="tx1">
                    <a:lumMod val="50000"/>
                    <a:lumOff val="50000"/>
                  </a:schemeClr>
                </a:solidFill>
              </a:rPr>
              <a:t>nisl</a:t>
            </a:r>
            <a:r>
              <a:rPr lang="en-US" sz="1400" dirty="0">
                <a:solidFill>
                  <a:schemeClr val="tx1">
                    <a:lumMod val="50000"/>
                    <a:lumOff val="50000"/>
                  </a:schemeClr>
                </a:solidFill>
              </a:rPr>
              <a:t> </a:t>
            </a:r>
            <a:r>
              <a:rPr lang="en-US" sz="1400" dirty="0" err="1">
                <a:solidFill>
                  <a:schemeClr val="tx1">
                    <a:lumMod val="50000"/>
                    <a:lumOff val="50000"/>
                  </a:schemeClr>
                </a:solidFill>
              </a:rPr>
              <a:t>ut</a:t>
            </a:r>
            <a:r>
              <a:rPr lang="en-US" sz="1400" dirty="0">
                <a:solidFill>
                  <a:schemeClr val="tx1">
                    <a:lumMod val="50000"/>
                    <a:lumOff val="50000"/>
                  </a:schemeClr>
                </a:solidFill>
              </a:rPr>
              <a:t> </a:t>
            </a:r>
            <a:r>
              <a:rPr lang="en-US" sz="1400" dirty="0" err="1">
                <a:solidFill>
                  <a:schemeClr val="tx1">
                    <a:lumMod val="50000"/>
                    <a:lumOff val="50000"/>
                  </a:schemeClr>
                </a:solidFill>
              </a:rPr>
              <a:t>aliquip</a:t>
            </a:r>
            <a:r>
              <a:rPr lang="en-US" sz="1400" dirty="0">
                <a:solidFill>
                  <a:schemeClr val="tx1">
                    <a:lumMod val="50000"/>
                    <a:lumOff val="50000"/>
                  </a:schemeClr>
                </a:solidFill>
              </a:rPr>
              <a:t> ex </a:t>
            </a:r>
            <a:r>
              <a:rPr lang="en-US" sz="1400" dirty="0" err="1">
                <a:solidFill>
                  <a:schemeClr val="tx1">
                    <a:lumMod val="50000"/>
                    <a:lumOff val="50000"/>
                  </a:schemeClr>
                </a:solidFill>
              </a:rPr>
              <a:t>ea</a:t>
            </a:r>
            <a:r>
              <a:rPr lang="en-US" sz="1400" dirty="0">
                <a:solidFill>
                  <a:schemeClr val="tx1">
                    <a:lumMod val="50000"/>
                    <a:lumOff val="50000"/>
                  </a:schemeClr>
                </a:solidFill>
              </a:rPr>
              <a:t> </a:t>
            </a:r>
            <a:r>
              <a:rPr lang="en-US" sz="1400" dirty="0" err="1">
                <a:solidFill>
                  <a:schemeClr val="tx1">
                    <a:lumMod val="50000"/>
                    <a:lumOff val="50000"/>
                  </a:schemeClr>
                </a:solidFill>
              </a:rPr>
              <a:t>commodo</a:t>
            </a:r>
            <a:r>
              <a:rPr lang="en-US" sz="1400" dirty="0">
                <a:solidFill>
                  <a:schemeClr val="tx1">
                    <a:lumMod val="50000"/>
                    <a:lumOff val="50000"/>
                  </a:schemeClr>
                </a:solidFill>
              </a:rPr>
              <a:t>.</a:t>
            </a:r>
          </a:p>
          <a:p>
            <a:pPr marL="0" indent="0"/>
            <a:endParaRPr lang="en-US" sz="1600" dirty="0">
              <a:solidFill>
                <a:srgbClr val="8E1537"/>
              </a:solidFill>
            </a:endParaRPr>
          </a:p>
          <a:p>
            <a:pPr marL="0" indent="0"/>
            <a:endParaRPr lang="en-US" sz="1600" dirty="0">
              <a:solidFill>
                <a:srgbClr val="8E1537"/>
              </a:solidFill>
            </a:endParaRPr>
          </a:p>
          <a:p>
            <a:pPr marL="0" indent="0"/>
            <a:r>
              <a:rPr lang="en-US" sz="1600" dirty="0">
                <a:solidFill>
                  <a:srgbClr val="8E1537"/>
                </a:solidFill>
              </a:rPr>
              <a:t> </a:t>
            </a:r>
          </a:p>
        </p:txBody>
      </p:sp>
    </p:spTree>
    <p:extLst>
      <p:ext uri="{BB962C8B-B14F-4D97-AF65-F5344CB8AC3E}">
        <p14:creationId xmlns:p14="http://schemas.microsoft.com/office/powerpoint/2010/main" val="4146355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B313E2FACE284FBA7FBABFECFD17C3" ma:contentTypeVersion="16" ma:contentTypeDescription="Create a new document." ma:contentTypeScope="" ma:versionID="afd038d2e048478160bdfb474e5cca7b">
  <xsd:schema xmlns:xsd="http://www.w3.org/2001/XMLSchema" xmlns:xs="http://www.w3.org/2001/XMLSchema" xmlns:p="http://schemas.microsoft.com/office/2006/metadata/properties" xmlns:ns2="99fe84f1-85f4-4f00-95b9-3dfdff18cfef" xmlns:ns3="5cf89aea-cac7-446f-a0c1-b88393cec956" targetNamespace="http://schemas.microsoft.com/office/2006/metadata/properties" ma:root="true" ma:fieldsID="cd8a5154cd68586404ba5f4c96f9cb42" ns2:_="" ns3:_="">
    <xsd:import namespace="99fe84f1-85f4-4f00-95b9-3dfdff18cfef"/>
    <xsd:import namespace="5cf89aea-cac7-446f-a0c1-b88393cec95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e84f1-85f4-4f00-95b9-3dfdff18c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a5d4096-f54e-457a-8f2d-f1e5b722676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cf89aea-cac7-446f-a0c1-b88393cec95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2a15568-86d0-40a7-b689-ab4a2aa034ed}" ma:internalName="TaxCatchAll" ma:showField="CatchAllData" ma:web="5cf89aea-cac7-446f-a0c1-b88393cec9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70BE51-3A2D-4E08-9E12-3971D56E4F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fe84f1-85f4-4f00-95b9-3dfdff18cfef"/>
    <ds:schemaRef ds:uri="5cf89aea-cac7-446f-a0c1-b88393cec9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8C508D-44B1-4187-B6F5-50A8AC9883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1768</TotalTime>
  <Words>693</Words>
  <Application>Microsoft Office PowerPoint</Application>
  <PresentationFormat>Widescreen</PresentationFormat>
  <Paragraphs>104</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Neue Haas Grotesk Text Pro</vt:lpstr>
      <vt:lpstr>Neue Haas Unica W1G</vt:lpstr>
      <vt:lpstr>Office Theme</vt:lpstr>
      <vt:lpstr>PowerPoint Presentation</vt:lpstr>
      <vt:lpstr>Headline Text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 Burns</dc:creator>
  <cp:lastModifiedBy>Randi Eskanos</cp:lastModifiedBy>
  <cp:revision>27</cp:revision>
  <dcterms:created xsi:type="dcterms:W3CDTF">2022-08-05T15:32:47Z</dcterms:created>
  <dcterms:modified xsi:type="dcterms:W3CDTF">2023-10-25T21:17:27Z</dcterms:modified>
</cp:coreProperties>
</file>