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5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4"/>
    <p:restoredTop sz="95976"/>
  </p:normalViewPr>
  <p:slideViewPr>
    <p:cSldViewPr snapToGrid="0" snapToObjects="1">
      <p:cViewPr varScale="1">
        <p:scale>
          <a:sx n="128" d="100"/>
          <a:sy n="128" d="100"/>
        </p:scale>
        <p:origin x="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5400" cap="all" baseline="0">
                <a:solidFill>
                  <a:schemeClr val="tx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  <a:latin typeface="Neue Haas Grotesk Text Pro" panose="020B0504020202020204" pitchFamily="34" charset="77"/>
              </a:defRPr>
            </a:lvl1pPr>
          </a:lstStyle>
          <a:p>
            <a:fld id="{87DE6118-2437-4B30-8E3C-4D2BE6020583}" type="datetimeFigureOut">
              <a:rPr lang="en-US" smtClean="0"/>
              <a:pPr/>
              <a:t>11/18/22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chemeClr val="tx2"/>
                </a:solidFill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2"/>
                </a:solidFill>
                <a:latin typeface="Neue Haas Grotesk Text Pro" panose="020B0504020202020204" pitchFamily="34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CB1570E6-34F2-2AA1-07D8-CA00895F4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794" y="335401"/>
            <a:ext cx="3800475" cy="508050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1CAC06-40C0-0118-EBC3-57B3A6DD50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94794" y="335401"/>
            <a:ext cx="3800475" cy="5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31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3871DC1-F413-F840-5898-733E6F4DE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CB82AAF5-E8C0-1E85-9B58-7E00144BEB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01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251C91-4D5E-AC7D-8AF1-2A4B0B2610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345862" y="281186"/>
            <a:ext cx="585049" cy="4046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D0D1A3-AC70-9D31-4AB2-A5C1676276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345862" y="281186"/>
            <a:ext cx="585049" cy="4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33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22193B7B-5AB0-D14D-4D93-0AB6FCA87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F9605AF-1109-8702-D639-661D8B65A8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2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2pPr>
              <a:defRPr baseline="0">
                <a:solidFill>
                  <a:schemeClr val="accent1"/>
                </a:solidFill>
              </a:defRPr>
            </a:lvl2pPr>
            <a:lvl3pPr>
              <a:defRPr baseline="0">
                <a:solidFill>
                  <a:schemeClr val="accent1"/>
                </a:solidFill>
              </a:defRPr>
            </a:lvl3pPr>
            <a:lvl4pPr>
              <a:defRPr baseline="0">
                <a:solidFill>
                  <a:schemeClr val="accent1"/>
                </a:solidFill>
              </a:defRPr>
            </a:lvl4pPr>
            <a:lvl5pPr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5EBB10E6-BF6A-FEF6-8528-DAF88D62C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14E0CA52-B380-BA41-7060-A85FB2C05B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450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073B589B-4F11-A1C5-C6F1-995344C38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D38A9978-F909-15DB-55C0-0AA51EDDD6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9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B7F439C-B775-C8B3-8195-631199B92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AD377A88-AFFA-F0C7-B474-DDC3D40341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63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 userDrawn="1"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  <a:lvl3pPr>
              <a:defRPr sz="1800">
                <a:solidFill>
                  <a:schemeClr val="accent1"/>
                </a:solidFill>
              </a:defRPr>
            </a:lvl3pPr>
            <a:lvl4pPr>
              <a:defRPr sz="1800">
                <a:solidFill>
                  <a:schemeClr val="accent1"/>
                </a:solidFill>
              </a:defRPr>
            </a:lvl4pPr>
            <a:lvl5pPr>
              <a:defRPr sz="1600">
                <a:solidFill>
                  <a:schemeClr val="accent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D3030B3A-44D9-D625-1CCC-990183525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AEAFA95-1B77-6672-8B59-1E031C3108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56D350B0-A96A-C4DC-40D2-EAFE0C24E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814385D6-EC10-C8AD-C4CF-DC6429C5E6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45862" y="281186"/>
            <a:ext cx="585050" cy="4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2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2000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Neue Haas Grotesk Text Pro" panose="020B0504020202020204" pitchFamily="34" charset="77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accent1"/>
          </a:solidFill>
          <a:latin typeface="Neue Haas Grotesk Text Pro" panose="020B0504020202020204" pitchFamily="34" charset="77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accent1"/>
          </a:solidFill>
          <a:latin typeface="Neue Haas Grotesk Text Pro" panose="020B0504020202020204" pitchFamily="34" charset="77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accent1"/>
          </a:solidFill>
          <a:latin typeface="Neue Haas Grotesk Text Pro" panose="020B0504020202020204" pitchFamily="34" charset="77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accent1"/>
          </a:solidFill>
          <a:latin typeface="Neue Haas Grotesk Text Pro" panose="020B0504020202020204" pitchFamily="34" charset="77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accent1"/>
          </a:solidFill>
          <a:latin typeface="Neue Haas Grotesk Text Pro" panose="020B0504020202020204" pitchFamily="34" charset="77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D3243-9DC7-23A3-E688-349261FD1F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615AD5-62A2-CFFF-01F9-A8FB37723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83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E38CD-FC62-385B-0C3B-6C1E7C322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965EB-77E8-76ED-8C68-6797E3C7F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4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FF014-5695-5F20-29AA-1C10ED68C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B4B84-3995-1F80-35BF-3EF69409D8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2D89E-9C62-F0DE-FDB7-67D3614B4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3B655-76BB-F43B-C5EC-6AA40D10BD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F4E45-9F3B-D1A5-9F73-9CCAB7DE55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49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A1B91-BC45-029D-0F55-DD806D3F4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212D0-1759-2F13-4B25-6811FD6756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E54A6-4C7F-9FE3-7190-AFB4310AC6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4DE735-EFDE-5845-3717-94B16CC077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9B0C95-8D96-1D98-8092-028CAA6D629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59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07BE0-ADE7-F0AA-7C1C-7483613C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3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386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52835-5773-EAAC-FBFA-0ED4FB59E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B0FA3-86BD-3F06-A6C4-B52EC7B46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F61CF-A5D7-4532-88D4-C7C574637CB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46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6D0D0-36E5-DCF5-6035-5898D0DCF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5D4B9F-A71A-8F87-77FB-AADD68D9FF7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830C9-2784-F0DA-5664-BBD4B53B4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31673"/>
      </p:ext>
    </p:extLst>
  </p:cSld>
  <p:clrMapOvr>
    <a:masterClrMapping/>
  </p:clrMapOvr>
</p:sld>
</file>

<file path=ppt/theme/theme1.xml><?xml version="1.0" encoding="utf-8"?>
<a:theme xmlns:a="http://schemas.openxmlformats.org/drawingml/2006/main" name="Daniels">
  <a:themeElements>
    <a:clrScheme name="DU 2022">
      <a:dk1>
        <a:srgbClr val="BA0C2F"/>
      </a:dk1>
      <a:lt1>
        <a:srgbClr val="FFFFFF"/>
      </a:lt1>
      <a:dk2>
        <a:srgbClr val="A89968"/>
      </a:dk2>
      <a:lt2>
        <a:srgbClr val="F5F3ED"/>
      </a:lt2>
      <a:accent1>
        <a:srgbClr val="8D1737"/>
      </a:accent1>
      <a:accent2>
        <a:srgbClr val="826140"/>
      </a:accent2>
      <a:accent3>
        <a:srgbClr val="D6D2C3"/>
      </a:accent3>
      <a:accent4>
        <a:srgbClr val="EE3440"/>
      </a:accent4>
      <a:accent5>
        <a:srgbClr val="6C6C2C"/>
      </a:accent5>
      <a:accent6>
        <a:srgbClr val="C9B1CF"/>
      </a:accent6>
      <a:hlink>
        <a:srgbClr val="009383"/>
      </a:hlink>
      <a:folHlink>
        <a:srgbClr val="009383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niels" id="{B5E0572A-84C2-014E-BF36-EF2BB9A5AEFC}" vid="{4463955E-F8AF-004C-97F7-3303A2E06F5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Daniels</Template>
  <TotalTime>33</TotalTime>
  <Words>0</Words>
  <Application>Microsoft Macintosh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Franklin Gothic Book</vt:lpstr>
      <vt:lpstr>Neue Haas Grotesk Text Pro</vt:lpstr>
      <vt:lpstr>Daniels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Ty Hoagland</dc:creator>
  <cp:lastModifiedBy>Aurora Joe</cp:lastModifiedBy>
  <cp:revision>8</cp:revision>
  <dcterms:created xsi:type="dcterms:W3CDTF">2022-11-09T01:09:43Z</dcterms:created>
  <dcterms:modified xsi:type="dcterms:W3CDTF">2022-11-18T23:31:16Z</dcterms:modified>
</cp:coreProperties>
</file>